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45"/>
  </p:notesMasterIdLst>
  <p:handoutMasterIdLst>
    <p:handoutMasterId r:id="rId46"/>
  </p:handoutMasterIdLst>
  <p:sldIdLst>
    <p:sldId id="256" r:id="rId2"/>
    <p:sldId id="286" r:id="rId3"/>
    <p:sldId id="257" r:id="rId4"/>
    <p:sldId id="282" r:id="rId5"/>
    <p:sldId id="28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7" r:id="rId19"/>
    <p:sldId id="270" r:id="rId20"/>
    <p:sldId id="279" r:id="rId21"/>
    <p:sldId id="281" r:id="rId22"/>
    <p:sldId id="271" r:id="rId23"/>
    <p:sldId id="272" r:id="rId24"/>
    <p:sldId id="273" r:id="rId25"/>
    <p:sldId id="280" r:id="rId26"/>
    <p:sldId id="274" r:id="rId27"/>
    <p:sldId id="275" r:id="rId28"/>
    <p:sldId id="285" r:id="rId29"/>
    <p:sldId id="276" r:id="rId30"/>
    <p:sldId id="305" r:id="rId31"/>
    <p:sldId id="288" r:id="rId32"/>
    <p:sldId id="290" r:id="rId33"/>
    <p:sldId id="291" r:id="rId34"/>
    <p:sldId id="292" r:id="rId35"/>
    <p:sldId id="293" r:id="rId36"/>
    <p:sldId id="294" r:id="rId37"/>
    <p:sldId id="295" r:id="rId38"/>
    <p:sldId id="296" r:id="rId39"/>
    <p:sldId id="297" r:id="rId40"/>
    <p:sldId id="298" r:id="rId41"/>
    <p:sldId id="299" r:id="rId42"/>
    <p:sldId id="284" r:id="rId43"/>
    <p:sldId id="287" r:id="rId44"/>
  </p:sldIdLst>
  <p:sldSz cx="10080625" cy="7559675"/>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2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EB906798-AEF4-2642-8600-6B7EC25A63BA}"/>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tr-TR" sz="1400" b="0" i="0" u="none" strike="noStrike" kern="1200" cap="none">
              <a:ln>
                <a:noFill/>
              </a:ln>
              <a:latin typeface="Liberation Sans" pitchFamily="18"/>
              <a:ea typeface="Microsoft YaHei" pitchFamily="2"/>
              <a:cs typeface="Lucida Sans" pitchFamily="2"/>
            </a:endParaRPr>
          </a:p>
        </p:txBody>
      </p:sp>
      <p:sp>
        <p:nvSpPr>
          <p:cNvPr id="3" name="Veri Yer Tutucusu 2">
            <a:extLst>
              <a:ext uri="{FF2B5EF4-FFF2-40B4-BE49-F238E27FC236}">
                <a16:creationId xmlns:a16="http://schemas.microsoft.com/office/drawing/2014/main" id="{D53ACF4B-14DF-7D9D-5EA5-A258D0046F28}"/>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tr-TR" sz="1400" b="0" i="0" u="none" strike="noStrike" kern="1200" cap="none">
              <a:ln>
                <a:noFill/>
              </a:ln>
              <a:latin typeface="Liberation Sans" pitchFamily="18"/>
              <a:ea typeface="Microsoft YaHei" pitchFamily="2"/>
              <a:cs typeface="Lucida Sans" pitchFamily="2"/>
            </a:endParaRPr>
          </a:p>
        </p:txBody>
      </p:sp>
      <p:sp>
        <p:nvSpPr>
          <p:cNvPr id="4" name="Alt Bilgi Yer Tutucusu 3">
            <a:extLst>
              <a:ext uri="{FF2B5EF4-FFF2-40B4-BE49-F238E27FC236}">
                <a16:creationId xmlns:a16="http://schemas.microsoft.com/office/drawing/2014/main" id="{C5F11E3C-D589-7713-1CAD-088B5E5460E5}"/>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tr-TR" sz="1400" b="0" i="0" u="none" strike="noStrike" kern="1200" cap="none">
              <a:ln>
                <a:noFill/>
              </a:ln>
              <a:latin typeface="Liberation Sans" pitchFamily="18"/>
              <a:ea typeface="Microsoft YaHei" pitchFamily="2"/>
              <a:cs typeface="Lucida Sans" pitchFamily="2"/>
            </a:endParaRPr>
          </a:p>
        </p:txBody>
      </p:sp>
      <p:sp>
        <p:nvSpPr>
          <p:cNvPr id="5" name="Slayt Numarası Yer Tutucusu 4">
            <a:extLst>
              <a:ext uri="{FF2B5EF4-FFF2-40B4-BE49-F238E27FC236}">
                <a16:creationId xmlns:a16="http://schemas.microsoft.com/office/drawing/2014/main" id="{1ACC2F82-6C8E-49BB-38AB-4046729DF1AF}"/>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5E8563B1-E24F-430C-8E23-08EA9E926E83}" type="slidenum">
              <a:t>‹#›</a:t>
            </a:fld>
            <a:endParaRPr lang="tr-TR" sz="1400" b="0" i="0" u="none" strike="noStrike" kern="1200" cap="none">
              <a:ln>
                <a:noFill/>
              </a:ln>
              <a:latin typeface="Liberation Sans" pitchFamily="18"/>
              <a:ea typeface="Microsoft YaHei" pitchFamily="2"/>
              <a:cs typeface="Lucida Sans" pitchFamily="2"/>
            </a:endParaRPr>
          </a:p>
        </p:txBody>
      </p:sp>
    </p:spTree>
    <p:extLst>
      <p:ext uri="{BB962C8B-B14F-4D97-AF65-F5344CB8AC3E}">
        <p14:creationId xmlns:p14="http://schemas.microsoft.com/office/powerpoint/2010/main" val="21097961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26:18.203"/>
    </inkml:context>
    <inkml:brush xml:id="br0">
      <inkml:brushProperty name="width" value="0.1" units="cm"/>
      <inkml:brushProperty name="height" value="0.1" units="cm"/>
      <inkml:brushProperty name="color" value="#008C3A"/>
    </inkml:brush>
  </inkml:definitions>
  <inkml:trace contextRef="#ctx0" brushRef="#br0">1 666 24575,'0'8'0,"1"-1"0,1 1 0,-1-1 0,5 12 0,2 7 0,12 73 0,-1-7 0,0 5 0,13 80 0,-9-57 0,12 27 0,-32-134 0,1 0 0,0 1 0,1-2 0,0 1 0,9 15 0,-5-12 0,-2 0 0,9 25 0,11 43 0,8 31 0,-25-79 0,29 70 0,-19-55 0,-13-35 0,1 0 0,15 22 0,1 2 0,-23-38 0,-1-1 0,1 1 0,0-1 0,0 1 0,0-1 0,0 0 0,0 0 0,0 1 0,0-1 0,0 0 0,1 0 0,-1 0 0,0 0 0,1-1 0,2 3 0,-3-3 0,0 0 0,0 0 0,0 0 0,0 0 0,0 0 0,0 0 0,0 0 0,0 0 0,0 0 0,0 0 0,0-1 0,0 1 0,0 0 0,-1-1 0,1 1 0,0-1 0,0 1 0,0-1 0,1 0 0,3-4 0,1 0 0,-1-1 0,0 0 0,0 0 0,6-10 0,2-3 0,36-31-732,-10 12 237,103-125 495,34-33-372,-99 109-1537,92-113 1961,-73 87-3,-21 27-596,83-80-1482,-71 79 1566,-49 46 292,127-121-1358,-48 53 1343,44-33-104,-54 45 754,-22 17-125,2 3 2420,6-7-2995,-73 68 2749,30-33-1,-41 38-2877,1-1 1,8-15-1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30T15:26:21.893"/>
    </inkml:context>
    <inkml:brush xml:id="br0">
      <inkml:brushProperty name="width" value="0.1" units="cm"/>
      <inkml:brushProperty name="height" value="0.1" units="cm"/>
      <inkml:brushProperty name="color" value="#008C3A"/>
    </inkml:brush>
  </inkml:definitions>
  <inkml:trace contextRef="#ctx0" brushRef="#br0">0 1225 24575,'1'0'0,"0"0"0,0 1 0,0-1 0,-1 0 0,1 1 0,0-1 0,0 1 0,-1-1 0,1 1 0,0 0 0,-1-1 0,1 1 0,0 0 0,-1-1 0,1 1 0,-1 0 0,1 0 0,-1-1 0,1 3 0,8 18 0,-8-18 0,7 20 0,-1 2 0,-1-1 0,-1 1 0,2 25 0,12 72 0,-2-62 0,-11-43 0,7 35 0,-4 6 0,2 117 0,-10-154 0,1-1 0,4 24 0,-2-21 0,2 34 0,-5-8 0,-1 0 0,10 68 0,-7-86 0,-3-23 0,0-1 0,1 1 0,0-1 0,1 0 0,-1 1 0,1-1 0,1 0 0,-1 0 0,1 0 0,5 9 0,-7-15 0,0 0 0,1 0 0,-1 0 0,0 0 0,0 0 0,1-1 0,-1 1 0,0 0 0,1-1 0,-1 1 0,1-1 0,-1 1 0,1-1 0,-1 0 0,1 1 0,-1-1 0,1 0 0,-1 0 0,1 0 0,-1 0 0,1 0 0,-1-1 0,1 1 0,-1 0 0,1-1 0,-1 1 0,0-1 0,1 0 0,-1 1 0,3-3 0,6-2 0,0-1 0,-1 0 0,10-8 0,-9 6 0,12-9-141,0-2 0,-2 0-1,33-39 1,-43 47 141,1 1 0,0 0 0,1 1 0,0 1 0,15-9 0,27-20 0,232-200-4264,-26 20 572,109-102 600,-317 272 3124,293-271-708,-101 106 1211,13 19 0,-188 146-413,89-53 287,-61 40-409,-28 17 0,-37 22 935,51-43-1,-52 39-683,-1 3-251,1 2 0,41-20 0,-24 16 0,51-30 0,-79 41 1400,1 1-1,1 1 0,0 1 0,0 1 0,46-11 1,-33 15-2625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8D34AA-6381-AFCA-7AD0-4ED187CE6324}"/>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 Yer Tutucusu 2">
            <a:extLst>
              <a:ext uri="{FF2B5EF4-FFF2-40B4-BE49-F238E27FC236}">
                <a16:creationId xmlns:a16="http://schemas.microsoft.com/office/drawing/2014/main" id="{1774033B-E92B-C9CF-357E-BE3AD152C81E}"/>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tr-TR"/>
          </a:p>
        </p:txBody>
      </p:sp>
      <p:sp>
        <p:nvSpPr>
          <p:cNvPr id="4" name="Üst Bilgi Yer Tutucusu 3">
            <a:extLst>
              <a:ext uri="{FF2B5EF4-FFF2-40B4-BE49-F238E27FC236}">
                <a16:creationId xmlns:a16="http://schemas.microsoft.com/office/drawing/2014/main" id="{9F3179CD-F34B-8D87-B3CD-52DF5355F9D6}"/>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tr-TR" sz="1400" kern="1200">
                <a:latin typeface="Liberation Serif" pitchFamily="18"/>
                <a:ea typeface="Segoe UI" pitchFamily="2"/>
                <a:cs typeface="Tahoma" pitchFamily="2"/>
              </a:defRPr>
            </a:lvl1pPr>
          </a:lstStyle>
          <a:p>
            <a:pPr lvl="0"/>
            <a:endParaRPr lang="tr-TR"/>
          </a:p>
        </p:txBody>
      </p:sp>
      <p:sp>
        <p:nvSpPr>
          <p:cNvPr id="5" name="Veri Yer Tutucusu 4">
            <a:extLst>
              <a:ext uri="{FF2B5EF4-FFF2-40B4-BE49-F238E27FC236}">
                <a16:creationId xmlns:a16="http://schemas.microsoft.com/office/drawing/2014/main" id="{60A0383E-EDB6-245E-6ADE-115FC7AE05F2}"/>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tr-TR" sz="1400" kern="1200">
                <a:latin typeface="Liberation Serif" pitchFamily="18"/>
                <a:ea typeface="Segoe UI" pitchFamily="2"/>
                <a:cs typeface="Tahoma" pitchFamily="2"/>
              </a:defRPr>
            </a:lvl1pPr>
          </a:lstStyle>
          <a:p>
            <a:pPr lvl="0"/>
            <a:endParaRPr lang="tr-TR"/>
          </a:p>
        </p:txBody>
      </p:sp>
      <p:sp>
        <p:nvSpPr>
          <p:cNvPr id="6" name="Alt Bilgi Yer Tutucusu 5">
            <a:extLst>
              <a:ext uri="{FF2B5EF4-FFF2-40B4-BE49-F238E27FC236}">
                <a16:creationId xmlns:a16="http://schemas.microsoft.com/office/drawing/2014/main" id="{E5007324-FE6D-B59C-4E95-0CAE3C28BDBF}"/>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tr-TR" sz="1400" kern="1200">
                <a:latin typeface="Liberation Serif" pitchFamily="18"/>
                <a:ea typeface="Segoe UI" pitchFamily="2"/>
                <a:cs typeface="Tahoma" pitchFamily="2"/>
              </a:defRPr>
            </a:lvl1pPr>
          </a:lstStyle>
          <a:p>
            <a:pPr lvl="0"/>
            <a:endParaRPr lang="tr-TR"/>
          </a:p>
        </p:txBody>
      </p:sp>
      <p:sp>
        <p:nvSpPr>
          <p:cNvPr id="7" name="Slayt Numarası Yer Tutucusu 6">
            <a:extLst>
              <a:ext uri="{FF2B5EF4-FFF2-40B4-BE49-F238E27FC236}">
                <a16:creationId xmlns:a16="http://schemas.microsoft.com/office/drawing/2014/main" id="{CD361D71-8996-EBE4-50D6-29F9BA35EEDF}"/>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tr-TR" sz="1400" kern="1200">
                <a:latin typeface="Liberation Serif" pitchFamily="18"/>
                <a:ea typeface="Segoe UI" pitchFamily="2"/>
                <a:cs typeface="Tahoma" pitchFamily="2"/>
              </a:defRPr>
            </a:lvl1pPr>
          </a:lstStyle>
          <a:p>
            <a:pPr lvl="0"/>
            <a:fld id="{94195F84-47FA-4E85-AF4C-47A151BC6D07}" type="slidenum">
              <a:t>‹#›</a:t>
            </a:fld>
            <a:endParaRPr lang="tr-TR"/>
          </a:p>
        </p:txBody>
      </p:sp>
    </p:spTree>
    <p:extLst>
      <p:ext uri="{BB962C8B-B14F-4D97-AF65-F5344CB8AC3E}">
        <p14:creationId xmlns:p14="http://schemas.microsoft.com/office/powerpoint/2010/main" val="2417149079"/>
      </p:ext>
    </p:extLst>
  </p:cSld>
  <p:clrMap bg1="lt1" tx1="dk1" bg2="lt2" tx2="dk2" accent1="accent1" accent2="accent2" accent3="accent3" accent4="accent4" accent5="accent5" accent6="accent6" hlink="hlink" folHlink="folHlink"/>
  <p:notesStyle>
    <a:lvl1pPr marL="216000" marR="0" indent="-216000" rtl="0" hangingPunct="0">
      <a:tabLst/>
      <a:defRPr lang="tr-TR" sz="2000" b="0" i="0" u="none" strike="noStrike" kern="1200" cap="none">
        <a:ln>
          <a:noFill/>
        </a:ln>
        <a:highlight>
          <a:scrgbClr r="0" g="0" b="0">
            <a:alpha val="0"/>
          </a:scrgbClr>
        </a:highlight>
        <a:latin typeface="Liberation Sans" pitchFamily="18"/>
        <a:ea typeface="Microsoft YaHei"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C2927D03-0E3D-3325-4424-E2F76E506F3B}"/>
              </a:ext>
            </a:extLst>
          </p:cNvPr>
          <p:cNvSpPr txBox="1">
            <a:spLocks noGrp="1"/>
          </p:cNvSpPr>
          <p:nvPr>
            <p:ph type="sldNum" sz="quarter" idx="5"/>
          </p:nvPr>
        </p:nvSpPr>
        <p:spPr>
          <a:ln/>
        </p:spPr>
        <p:txBody>
          <a:bodyPr lIns="0" tIns="0" rIns="0" bIns="0" anchor="b" anchorCtr="0">
            <a:noAutofit/>
          </a:bodyPr>
          <a:lstStyle/>
          <a:p>
            <a:pPr lvl="0"/>
            <a:fld id="{01459536-F0D5-4FA1-B8EB-599369F7620B}" type="slidenum">
              <a:t>1</a:t>
            </a:fld>
            <a:endParaRPr lang="tr-TR"/>
          </a:p>
        </p:txBody>
      </p:sp>
      <p:sp>
        <p:nvSpPr>
          <p:cNvPr id="2" name="Slayt Resmi Yer Tutucusu 1">
            <a:extLst>
              <a:ext uri="{FF2B5EF4-FFF2-40B4-BE49-F238E27FC236}">
                <a16:creationId xmlns:a16="http://schemas.microsoft.com/office/drawing/2014/main" id="{342550E2-EA20-A694-4515-633D2C7C636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90736257-38DE-A537-F234-F526C4302ED4}"/>
              </a:ext>
            </a:extLst>
          </p:cNvPr>
          <p:cNvSpPr txBox="1">
            <a:spLocks noGrp="1"/>
          </p:cNvSpPr>
          <p:nvPr>
            <p:ph type="body" sz="quarter" idx="1"/>
          </p:nvPr>
        </p:nvSpPr>
        <p:spPr/>
        <p:txBody>
          <a:bodyPr/>
          <a:lstStyle/>
          <a:p>
            <a:endParaRPr lang="tr-T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4F596861-8C5E-442B-435D-F89ACEABACB2}"/>
              </a:ext>
            </a:extLst>
          </p:cNvPr>
          <p:cNvSpPr txBox="1">
            <a:spLocks noGrp="1"/>
          </p:cNvSpPr>
          <p:nvPr>
            <p:ph type="sldNum" sz="quarter" idx="5"/>
          </p:nvPr>
        </p:nvSpPr>
        <p:spPr>
          <a:ln/>
        </p:spPr>
        <p:txBody>
          <a:bodyPr lIns="0" tIns="0" rIns="0" bIns="0" anchor="b" anchorCtr="0">
            <a:noAutofit/>
          </a:bodyPr>
          <a:lstStyle/>
          <a:p>
            <a:pPr lvl="0"/>
            <a:fld id="{DD543932-B6FF-46A6-9697-FD1E8BE705B2}" type="slidenum">
              <a:t>11</a:t>
            </a:fld>
            <a:endParaRPr lang="tr-TR"/>
          </a:p>
        </p:txBody>
      </p:sp>
      <p:sp>
        <p:nvSpPr>
          <p:cNvPr id="2" name="Slayt Resmi Yer Tutucusu 1">
            <a:extLst>
              <a:ext uri="{FF2B5EF4-FFF2-40B4-BE49-F238E27FC236}">
                <a16:creationId xmlns:a16="http://schemas.microsoft.com/office/drawing/2014/main" id="{E5989EE8-6675-9D37-6032-BC16B2EA0EE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61769917-1594-BD9C-306B-185A8762BED6}"/>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3EB1F118-7BCC-27F4-9EF2-DF6511220A2A}"/>
              </a:ext>
            </a:extLst>
          </p:cNvPr>
          <p:cNvSpPr txBox="1">
            <a:spLocks noGrp="1"/>
          </p:cNvSpPr>
          <p:nvPr>
            <p:ph type="sldNum" sz="quarter" idx="5"/>
          </p:nvPr>
        </p:nvSpPr>
        <p:spPr>
          <a:ln/>
        </p:spPr>
        <p:txBody>
          <a:bodyPr lIns="0" tIns="0" rIns="0" bIns="0" anchor="b" anchorCtr="0">
            <a:noAutofit/>
          </a:bodyPr>
          <a:lstStyle/>
          <a:p>
            <a:pPr lvl="0"/>
            <a:fld id="{5C0E8E1A-0B4B-490C-8D0F-D4C8CF94071C}" type="slidenum">
              <a:t>12</a:t>
            </a:fld>
            <a:endParaRPr lang="tr-TR"/>
          </a:p>
        </p:txBody>
      </p:sp>
      <p:sp>
        <p:nvSpPr>
          <p:cNvPr id="2" name="Slayt Resmi Yer Tutucusu 1">
            <a:extLst>
              <a:ext uri="{FF2B5EF4-FFF2-40B4-BE49-F238E27FC236}">
                <a16:creationId xmlns:a16="http://schemas.microsoft.com/office/drawing/2014/main" id="{399EFE1B-094D-0319-F6A8-8E0BC42E2E5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BDB4FEB1-C32D-AF4C-CAD6-52190019440B}"/>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3DBE11F2-69FE-034C-90BC-553BA5E78AA1}"/>
              </a:ext>
            </a:extLst>
          </p:cNvPr>
          <p:cNvSpPr txBox="1">
            <a:spLocks noGrp="1"/>
          </p:cNvSpPr>
          <p:nvPr>
            <p:ph type="sldNum" sz="quarter" idx="5"/>
          </p:nvPr>
        </p:nvSpPr>
        <p:spPr>
          <a:ln/>
        </p:spPr>
        <p:txBody>
          <a:bodyPr lIns="0" tIns="0" rIns="0" bIns="0" anchor="b" anchorCtr="0">
            <a:noAutofit/>
          </a:bodyPr>
          <a:lstStyle/>
          <a:p>
            <a:pPr lvl="0"/>
            <a:fld id="{E7C96F1A-FC4E-481F-8C39-427FE6C06E24}" type="slidenum">
              <a:t>13</a:t>
            </a:fld>
            <a:endParaRPr lang="tr-TR"/>
          </a:p>
        </p:txBody>
      </p:sp>
      <p:sp>
        <p:nvSpPr>
          <p:cNvPr id="2" name="Slayt Resmi Yer Tutucusu 1">
            <a:extLst>
              <a:ext uri="{FF2B5EF4-FFF2-40B4-BE49-F238E27FC236}">
                <a16:creationId xmlns:a16="http://schemas.microsoft.com/office/drawing/2014/main" id="{8E00048D-E13B-2004-7AFF-88BFA24C2CA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22F7F469-7AD8-8595-C90D-350FB1E20097}"/>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AA289D70-EC55-8023-02C5-AE2DD63577F2}"/>
              </a:ext>
            </a:extLst>
          </p:cNvPr>
          <p:cNvSpPr txBox="1">
            <a:spLocks noGrp="1"/>
          </p:cNvSpPr>
          <p:nvPr>
            <p:ph type="sldNum" sz="quarter" idx="5"/>
          </p:nvPr>
        </p:nvSpPr>
        <p:spPr>
          <a:ln/>
        </p:spPr>
        <p:txBody>
          <a:bodyPr lIns="0" tIns="0" rIns="0" bIns="0" anchor="b" anchorCtr="0">
            <a:noAutofit/>
          </a:bodyPr>
          <a:lstStyle/>
          <a:p>
            <a:pPr lvl="0"/>
            <a:fld id="{5FECFA40-4725-41E9-989A-0335E90C84C5}" type="slidenum">
              <a:t>14</a:t>
            </a:fld>
            <a:endParaRPr lang="tr-TR"/>
          </a:p>
        </p:txBody>
      </p:sp>
      <p:sp>
        <p:nvSpPr>
          <p:cNvPr id="2" name="Slayt Resmi Yer Tutucusu 1">
            <a:extLst>
              <a:ext uri="{FF2B5EF4-FFF2-40B4-BE49-F238E27FC236}">
                <a16:creationId xmlns:a16="http://schemas.microsoft.com/office/drawing/2014/main" id="{4384A033-AEC0-3019-603C-F7E7214F248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EB9C261C-3292-CA97-299C-B8CAA8E7735C}"/>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8BA63441-022D-CA56-528F-F970766DDC9C}"/>
              </a:ext>
            </a:extLst>
          </p:cNvPr>
          <p:cNvSpPr txBox="1">
            <a:spLocks noGrp="1"/>
          </p:cNvSpPr>
          <p:nvPr>
            <p:ph type="sldNum" sz="quarter" idx="5"/>
          </p:nvPr>
        </p:nvSpPr>
        <p:spPr>
          <a:ln/>
        </p:spPr>
        <p:txBody>
          <a:bodyPr lIns="0" tIns="0" rIns="0" bIns="0" anchor="b" anchorCtr="0">
            <a:noAutofit/>
          </a:bodyPr>
          <a:lstStyle/>
          <a:p>
            <a:pPr lvl="0"/>
            <a:fld id="{A995B126-F982-4177-BA49-4CEEF72D77E9}" type="slidenum">
              <a:t>15</a:t>
            </a:fld>
            <a:endParaRPr lang="tr-TR"/>
          </a:p>
        </p:txBody>
      </p:sp>
      <p:sp>
        <p:nvSpPr>
          <p:cNvPr id="2" name="Slayt Resmi Yer Tutucusu 1">
            <a:extLst>
              <a:ext uri="{FF2B5EF4-FFF2-40B4-BE49-F238E27FC236}">
                <a16:creationId xmlns:a16="http://schemas.microsoft.com/office/drawing/2014/main" id="{43E56583-88DF-8EC0-F9DA-1F3C24439C29}"/>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EA0A7F33-F8C7-49B4-3401-D3856FAE7867}"/>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D64B321D-1BFB-749F-4154-A54DB1905538}"/>
              </a:ext>
            </a:extLst>
          </p:cNvPr>
          <p:cNvSpPr txBox="1">
            <a:spLocks noGrp="1"/>
          </p:cNvSpPr>
          <p:nvPr>
            <p:ph type="sldNum" sz="quarter" idx="5"/>
          </p:nvPr>
        </p:nvSpPr>
        <p:spPr>
          <a:ln/>
        </p:spPr>
        <p:txBody>
          <a:bodyPr lIns="0" tIns="0" rIns="0" bIns="0" anchor="b" anchorCtr="0">
            <a:noAutofit/>
          </a:bodyPr>
          <a:lstStyle/>
          <a:p>
            <a:pPr lvl="0"/>
            <a:fld id="{08EFF6FF-006C-4290-984C-5A737B93F880}" type="slidenum">
              <a:t>16</a:t>
            </a:fld>
            <a:endParaRPr lang="tr-TR"/>
          </a:p>
        </p:txBody>
      </p:sp>
      <p:sp>
        <p:nvSpPr>
          <p:cNvPr id="2" name="Slayt Resmi Yer Tutucusu 1">
            <a:extLst>
              <a:ext uri="{FF2B5EF4-FFF2-40B4-BE49-F238E27FC236}">
                <a16:creationId xmlns:a16="http://schemas.microsoft.com/office/drawing/2014/main" id="{17E49CAE-922C-9A2B-4D5B-BB33C8EDE0C6}"/>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4DCF2972-6A59-9838-CC9A-9EB83042F1D0}"/>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3A20EED-25E6-20DF-EB25-39213F8BBAC0}"/>
              </a:ext>
            </a:extLst>
          </p:cNvPr>
          <p:cNvSpPr txBox="1">
            <a:spLocks noGrp="1"/>
          </p:cNvSpPr>
          <p:nvPr>
            <p:ph type="sldNum" sz="quarter" idx="5"/>
          </p:nvPr>
        </p:nvSpPr>
        <p:spPr>
          <a:ln/>
        </p:spPr>
        <p:txBody>
          <a:bodyPr lIns="0" tIns="0" rIns="0" bIns="0" anchor="b" anchorCtr="0">
            <a:noAutofit/>
          </a:bodyPr>
          <a:lstStyle/>
          <a:p>
            <a:pPr lvl="0"/>
            <a:fld id="{C02299BF-04EA-4B45-A475-470BEC7DFACB}" type="slidenum">
              <a:t>17</a:t>
            </a:fld>
            <a:endParaRPr lang="tr-TR"/>
          </a:p>
        </p:txBody>
      </p:sp>
      <p:sp>
        <p:nvSpPr>
          <p:cNvPr id="2" name="Slayt Resmi Yer Tutucusu 1">
            <a:extLst>
              <a:ext uri="{FF2B5EF4-FFF2-40B4-BE49-F238E27FC236}">
                <a16:creationId xmlns:a16="http://schemas.microsoft.com/office/drawing/2014/main" id="{FEDF0EBB-94F8-4921-A8F5-7C72903DA9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56D7B0A7-FD59-3F0B-66F5-468B1BF29752}"/>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3A20EED-25E6-20DF-EB25-39213F8BBAC0}"/>
              </a:ext>
            </a:extLst>
          </p:cNvPr>
          <p:cNvSpPr txBox="1">
            <a:spLocks noGrp="1"/>
          </p:cNvSpPr>
          <p:nvPr>
            <p:ph type="sldNum" sz="quarter" idx="5"/>
          </p:nvPr>
        </p:nvSpPr>
        <p:spPr>
          <a:ln/>
        </p:spPr>
        <p:txBody>
          <a:bodyPr lIns="0" tIns="0" rIns="0" bIns="0" anchor="b" anchorCtr="0">
            <a:noAutofit/>
          </a:bodyPr>
          <a:lstStyle/>
          <a:p>
            <a:pPr lvl="0"/>
            <a:fld id="{C02299BF-04EA-4B45-A475-470BEC7DFACB}" type="slidenum">
              <a:t>18</a:t>
            </a:fld>
            <a:endParaRPr lang="tr-TR"/>
          </a:p>
        </p:txBody>
      </p:sp>
      <p:sp>
        <p:nvSpPr>
          <p:cNvPr id="2" name="Slayt Resmi Yer Tutucusu 1">
            <a:extLst>
              <a:ext uri="{FF2B5EF4-FFF2-40B4-BE49-F238E27FC236}">
                <a16:creationId xmlns:a16="http://schemas.microsoft.com/office/drawing/2014/main" id="{FEDF0EBB-94F8-4921-A8F5-7C72903DA9D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56D7B0A7-FD59-3F0B-66F5-468B1BF29752}"/>
              </a:ext>
            </a:extLst>
          </p:cNvPr>
          <p:cNvSpPr txBox="1">
            <a:spLocks noGrp="1"/>
          </p:cNvSpPr>
          <p:nvPr>
            <p:ph type="body" sz="quarter" idx="1"/>
          </p:nvPr>
        </p:nvSpPr>
        <p:spPr/>
        <p:txBody>
          <a:bodyPr/>
          <a:lstStyle/>
          <a:p>
            <a:endParaRPr lang="tr-TR"/>
          </a:p>
        </p:txBody>
      </p:sp>
    </p:spTree>
    <p:extLst>
      <p:ext uri="{BB962C8B-B14F-4D97-AF65-F5344CB8AC3E}">
        <p14:creationId xmlns:p14="http://schemas.microsoft.com/office/powerpoint/2010/main" val="327551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71284E81-56EF-ECEE-D3B0-AF2B471FCABF}"/>
              </a:ext>
            </a:extLst>
          </p:cNvPr>
          <p:cNvSpPr txBox="1">
            <a:spLocks noGrp="1"/>
          </p:cNvSpPr>
          <p:nvPr>
            <p:ph type="sldNum" sz="quarter" idx="5"/>
          </p:nvPr>
        </p:nvSpPr>
        <p:spPr>
          <a:ln/>
        </p:spPr>
        <p:txBody>
          <a:bodyPr lIns="0" tIns="0" rIns="0" bIns="0" anchor="b" anchorCtr="0">
            <a:noAutofit/>
          </a:bodyPr>
          <a:lstStyle/>
          <a:p>
            <a:pPr lvl="0"/>
            <a:fld id="{4CDD518A-F18A-49AF-BF90-8775B8A0489F}" type="slidenum">
              <a:t>19</a:t>
            </a:fld>
            <a:endParaRPr lang="tr-TR"/>
          </a:p>
        </p:txBody>
      </p:sp>
      <p:sp>
        <p:nvSpPr>
          <p:cNvPr id="2" name="Slayt Resmi Yer Tutucusu 1">
            <a:extLst>
              <a:ext uri="{FF2B5EF4-FFF2-40B4-BE49-F238E27FC236}">
                <a16:creationId xmlns:a16="http://schemas.microsoft.com/office/drawing/2014/main" id="{D11AFE8F-2BE0-5DAB-ADEA-374580748CD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D7580B75-80CC-8E2D-47E2-F830EAD56338}"/>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405A2C67-3685-EC9C-B948-84EBC61AF595}"/>
              </a:ext>
            </a:extLst>
          </p:cNvPr>
          <p:cNvSpPr txBox="1">
            <a:spLocks noGrp="1"/>
          </p:cNvSpPr>
          <p:nvPr>
            <p:ph type="sldNum" sz="quarter" idx="5"/>
          </p:nvPr>
        </p:nvSpPr>
        <p:spPr>
          <a:ln/>
        </p:spPr>
        <p:txBody>
          <a:bodyPr lIns="0" tIns="0" rIns="0" bIns="0" anchor="b" anchorCtr="0">
            <a:noAutofit/>
          </a:bodyPr>
          <a:lstStyle/>
          <a:p>
            <a:pPr lvl="0"/>
            <a:fld id="{5605880A-72B3-49BD-B95B-88E25CAE1331}" type="slidenum">
              <a:t>22</a:t>
            </a:fld>
            <a:endParaRPr lang="tr-TR"/>
          </a:p>
        </p:txBody>
      </p:sp>
      <p:sp>
        <p:nvSpPr>
          <p:cNvPr id="2" name="Slayt Resmi Yer Tutucusu 1">
            <a:extLst>
              <a:ext uri="{FF2B5EF4-FFF2-40B4-BE49-F238E27FC236}">
                <a16:creationId xmlns:a16="http://schemas.microsoft.com/office/drawing/2014/main" id="{CC27F543-693F-337E-3C16-EEF96481E67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EC0DB963-E3C8-F3D9-B86B-998B1F8F496A}"/>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B48AFC12-BE47-E1B1-222C-E3343F617D05}"/>
              </a:ext>
            </a:extLst>
          </p:cNvPr>
          <p:cNvSpPr txBox="1">
            <a:spLocks noGrp="1"/>
          </p:cNvSpPr>
          <p:nvPr>
            <p:ph type="sldNum" sz="quarter" idx="5"/>
          </p:nvPr>
        </p:nvSpPr>
        <p:spPr>
          <a:ln/>
        </p:spPr>
        <p:txBody>
          <a:bodyPr lIns="0" tIns="0" rIns="0" bIns="0" anchor="b" anchorCtr="0">
            <a:noAutofit/>
          </a:bodyPr>
          <a:lstStyle/>
          <a:p>
            <a:pPr lvl="0"/>
            <a:fld id="{A3D53094-3EA6-4189-ADE2-96780CA972B8}" type="slidenum">
              <a:t>3</a:t>
            </a:fld>
            <a:endParaRPr lang="tr-TR"/>
          </a:p>
        </p:txBody>
      </p:sp>
      <p:sp>
        <p:nvSpPr>
          <p:cNvPr id="2" name="Slayt Resmi Yer Tutucusu 1">
            <a:extLst>
              <a:ext uri="{FF2B5EF4-FFF2-40B4-BE49-F238E27FC236}">
                <a16:creationId xmlns:a16="http://schemas.microsoft.com/office/drawing/2014/main" id="{F808FAD7-8C68-8FE8-524D-79C9B751749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67F4FB1E-6B19-A419-71E2-0815CA096D80}"/>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CA01E864-E7B4-9C62-21B3-D6C599BD33F1}"/>
              </a:ext>
            </a:extLst>
          </p:cNvPr>
          <p:cNvSpPr txBox="1">
            <a:spLocks noGrp="1"/>
          </p:cNvSpPr>
          <p:nvPr>
            <p:ph type="sldNum" sz="quarter" idx="5"/>
          </p:nvPr>
        </p:nvSpPr>
        <p:spPr>
          <a:ln/>
        </p:spPr>
        <p:txBody>
          <a:bodyPr lIns="0" tIns="0" rIns="0" bIns="0" anchor="b" anchorCtr="0">
            <a:noAutofit/>
          </a:bodyPr>
          <a:lstStyle/>
          <a:p>
            <a:pPr lvl="0"/>
            <a:fld id="{12114960-670C-4A55-8293-E590A24AD17E}" type="slidenum">
              <a:t>23</a:t>
            </a:fld>
            <a:endParaRPr lang="tr-TR"/>
          </a:p>
        </p:txBody>
      </p:sp>
      <p:sp>
        <p:nvSpPr>
          <p:cNvPr id="2" name="Slayt Resmi Yer Tutucusu 1">
            <a:extLst>
              <a:ext uri="{FF2B5EF4-FFF2-40B4-BE49-F238E27FC236}">
                <a16:creationId xmlns:a16="http://schemas.microsoft.com/office/drawing/2014/main" id="{EE6DBB2F-537A-A045-4DD4-DD2CD0B18A4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AA633969-CA23-88B2-EC78-4B915C256CD7}"/>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87F3F248-4ABB-3998-917C-AB01E7C4F8AE}"/>
              </a:ext>
            </a:extLst>
          </p:cNvPr>
          <p:cNvSpPr txBox="1">
            <a:spLocks noGrp="1"/>
          </p:cNvSpPr>
          <p:nvPr>
            <p:ph type="sldNum" sz="quarter" idx="5"/>
          </p:nvPr>
        </p:nvSpPr>
        <p:spPr>
          <a:ln/>
        </p:spPr>
        <p:txBody>
          <a:bodyPr lIns="0" tIns="0" rIns="0" bIns="0" anchor="b" anchorCtr="0">
            <a:noAutofit/>
          </a:bodyPr>
          <a:lstStyle/>
          <a:p>
            <a:pPr lvl="0"/>
            <a:fld id="{FF3C2679-3D7A-4FD1-9436-F33D68284B34}" type="slidenum">
              <a:t>24</a:t>
            </a:fld>
            <a:endParaRPr lang="tr-TR"/>
          </a:p>
        </p:txBody>
      </p:sp>
      <p:sp>
        <p:nvSpPr>
          <p:cNvPr id="2" name="Slayt Resmi Yer Tutucusu 1">
            <a:extLst>
              <a:ext uri="{FF2B5EF4-FFF2-40B4-BE49-F238E27FC236}">
                <a16:creationId xmlns:a16="http://schemas.microsoft.com/office/drawing/2014/main" id="{10A2333B-65CF-B6FC-44ED-202C904EEDD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9A7518A0-80CD-B026-DE1F-6E35F0EE514E}"/>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6EBA3327-2B0A-B22E-04E3-68D3364DFDDB}"/>
              </a:ext>
            </a:extLst>
          </p:cNvPr>
          <p:cNvSpPr txBox="1">
            <a:spLocks noGrp="1"/>
          </p:cNvSpPr>
          <p:nvPr>
            <p:ph type="sldNum" sz="quarter" idx="5"/>
          </p:nvPr>
        </p:nvSpPr>
        <p:spPr>
          <a:ln/>
        </p:spPr>
        <p:txBody>
          <a:bodyPr lIns="0" tIns="0" rIns="0" bIns="0" anchor="b" anchorCtr="0">
            <a:noAutofit/>
          </a:bodyPr>
          <a:lstStyle/>
          <a:p>
            <a:pPr lvl="0"/>
            <a:fld id="{10666661-3E7B-41F9-8F67-305DDF983F43}" type="slidenum">
              <a:t>25</a:t>
            </a:fld>
            <a:endParaRPr lang="tr-TR"/>
          </a:p>
        </p:txBody>
      </p:sp>
      <p:sp>
        <p:nvSpPr>
          <p:cNvPr id="2" name="Slayt Resmi Yer Tutucusu 1">
            <a:extLst>
              <a:ext uri="{FF2B5EF4-FFF2-40B4-BE49-F238E27FC236}">
                <a16:creationId xmlns:a16="http://schemas.microsoft.com/office/drawing/2014/main" id="{02C3913C-22D9-F7D0-8642-FD06667BE43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EEEAAB96-74A2-D7A8-6CA8-6A9D69257D1C}"/>
              </a:ext>
            </a:extLst>
          </p:cNvPr>
          <p:cNvSpPr txBox="1">
            <a:spLocks noGrp="1"/>
          </p:cNvSpPr>
          <p:nvPr>
            <p:ph type="body" sz="quarter" idx="1"/>
          </p:nvPr>
        </p:nvSpPr>
        <p:spPr/>
        <p:txBody>
          <a:bodyPr/>
          <a:lstStyle/>
          <a:p>
            <a:endParaRPr lang="tr-TR"/>
          </a:p>
        </p:txBody>
      </p:sp>
    </p:spTree>
    <p:extLst>
      <p:ext uri="{BB962C8B-B14F-4D97-AF65-F5344CB8AC3E}">
        <p14:creationId xmlns:p14="http://schemas.microsoft.com/office/powerpoint/2010/main" val="3381733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E8889EC7-6C2E-E050-46F1-2A2903017ABE}"/>
              </a:ext>
            </a:extLst>
          </p:cNvPr>
          <p:cNvSpPr txBox="1">
            <a:spLocks noGrp="1"/>
          </p:cNvSpPr>
          <p:nvPr>
            <p:ph type="sldNum" sz="quarter" idx="5"/>
          </p:nvPr>
        </p:nvSpPr>
        <p:spPr>
          <a:ln/>
        </p:spPr>
        <p:txBody>
          <a:bodyPr lIns="0" tIns="0" rIns="0" bIns="0" anchor="b" anchorCtr="0">
            <a:noAutofit/>
          </a:bodyPr>
          <a:lstStyle/>
          <a:p>
            <a:pPr lvl="0"/>
            <a:fld id="{B964B354-B588-4A3C-8CC8-3DBDB4545E8D}" type="slidenum">
              <a:t>26</a:t>
            </a:fld>
            <a:endParaRPr lang="tr-TR"/>
          </a:p>
        </p:txBody>
      </p:sp>
      <p:sp>
        <p:nvSpPr>
          <p:cNvPr id="2" name="Slayt Resmi Yer Tutucusu 1">
            <a:extLst>
              <a:ext uri="{FF2B5EF4-FFF2-40B4-BE49-F238E27FC236}">
                <a16:creationId xmlns:a16="http://schemas.microsoft.com/office/drawing/2014/main" id="{E291CF4E-9B3B-95EA-DBF5-24A5532A90C3}"/>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9A33A5B4-EB9A-3057-2177-327515F165A4}"/>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6EBA3327-2B0A-B22E-04E3-68D3364DFDDB}"/>
              </a:ext>
            </a:extLst>
          </p:cNvPr>
          <p:cNvSpPr txBox="1">
            <a:spLocks noGrp="1"/>
          </p:cNvSpPr>
          <p:nvPr>
            <p:ph type="sldNum" sz="quarter" idx="5"/>
          </p:nvPr>
        </p:nvSpPr>
        <p:spPr>
          <a:ln/>
        </p:spPr>
        <p:txBody>
          <a:bodyPr lIns="0" tIns="0" rIns="0" bIns="0" anchor="b" anchorCtr="0">
            <a:noAutofit/>
          </a:bodyPr>
          <a:lstStyle/>
          <a:p>
            <a:pPr lvl="0"/>
            <a:fld id="{10666661-3E7B-41F9-8F67-305DDF983F43}" type="slidenum">
              <a:t>27</a:t>
            </a:fld>
            <a:endParaRPr lang="tr-TR"/>
          </a:p>
        </p:txBody>
      </p:sp>
      <p:sp>
        <p:nvSpPr>
          <p:cNvPr id="2" name="Slayt Resmi Yer Tutucusu 1">
            <a:extLst>
              <a:ext uri="{FF2B5EF4-FFF2-40B4-BE49-F238E27FC236}">
                <a16:creationId xmlns:a16="http://schemas.microsoft.com/office/drawing/2014/main" id="{02C3913C-22D9-F7D0-8642-FD06667BE43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EEEAAB96-74A2-D7A8-6CA8-6A9D69257D1C}"/>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0E8A5AEA-78A6-ADDE-0145-2F3C89305F1B}"/>
              </a:ext>
            </a:extLst>
          </p:cNvPr>
          <p:cNvSpPr txBox="1">
            <a:spLocks noGrp="1"/>
          </p:cNvSpPr>
          <p:nvPr>
            <p:ph type="sldNum" sz="quarter" idx="5"/>
          </p:nvPr>
        </p:nvSpPr>
        <p:spPr>
          <a:ln/>
        </p:spPr>
        <p:txBody>
          <a:bodyPr lIns="0" tIns="0" rIns="0" bIns="0" anchor="b" anchorCtr="0">
            <a:noAutofit/>
          </a:bodyPr>
          <a:lstStyle/>
          <a:p>
            <a:pPr lvl="0"/>
            <a:fld id="{901FDB41-6525-4044-8B6F-7D1B4A3A2C2F}" type="slidenum">
              <a:t>29</a:t>
            </a:fld>
            <a:endParaRPr lang="tr-TR"/>
          </a:p>
        </p:txBody>
      </p:sp>
      <p:sp>
        <p:nvSpPr>
          <p:cNvPr id="2" name="Slayt Resmi Yer Tutucusu 1">
            <a:extLst>
              <a:ext uri="{FF2B5EF4-FFF2-40B4-BE49-F238E27FC236}">
                <a16:creationId xmlns:a16="http://schemas.microsoft.com/office/drawing/2014/main" id="{721DF4F6-966A-7FAE-DE8F-96D00744AE5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A01DB364-6752-EBEF-0A05-CBE3883FDCCF}"/>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0E8A5AEA-78A6-ADDE-0145-2F3C89305F1B}"/>
              </a:ext>
            </a:extLst>
          </p:cNvPr>
          <p:cNvSpPr txBox="1">
            <a:spLocks noGrp="1"/>
          </p:cNvSpPr>
          <p:nvPr>
            <p:ph type="sldNum" sz="quarter" idx="5"/>
          </p:nvPr>
        </p:nvSpPr>
        <p:spPr>
          <a:ln/>
        </p:spPr>
        <p:txBody>
          <a:bodyPr lIns="0" tIns="0" rIns="0" bIns="0" anchor="b" anchorCtr="0">
            <a:noAutofit/>
          </a:bodyPr>
          <a:lstStyle/>
          <a:p>
            <a:pPr lvl="0"/>
            <a:fld id="{901FDB41-6525-4044-8B6F-7D1B4A3A2C2F}" type="slidenum">
              <a:t>30</a:t>
            </a:fld>
            <a:endParaRPr lang="tr-TR"/>
          </a:p>
        </p:txBody>
      </p:sp>
      <p:sp>
        <p:nvSpPr>
          <p:cNvPr id="2" name="Slayt Resmi Yer Tutucusu 1">
            <a:extLst>
              <a:ext uri="{FF2B5EF4-FFF2-40B4-BE49-F238E27FC236}">
                <a16:creationId xmlns:a16="http://schemas.microsoft.com/office/drawing/2014/main" id="{721DF4F6-966A-7FAE-DE8F-96D00744AE5F}"/>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A01DB364-6752-EBEF-0A05-CBE3883FDCCF}"/>
              </a:ext>
            </a:extLst>
          </p:cNvPr>
          <p:cNvSpPr txBox="1">
            <a:spLocks noGrp="1"/>
          </p:cNvSpPr>
          <p:nvPr>
            <p:ph type="body" sz="quarter" idx="1"/>
          </p:nvPr>
        </p:nvSpPr>
        <p:spPr/>
        <p:txBody>
          <a:bodyPr/>
          <a:lstStyle/>
          <a:p>
            <a:endParaRPr lang="tr-TR"/>
          </a:p>
        </p:txBody>
      </p:sp>
    </p:spTree>
    <p:extLst>
      <p:ext uri="{BB962C8B-B14F-4D97-AF65-F5344CB8AC3E}">
        <p14:creationId xmlns:p14="http://schemas.microsoft.com/office/powerpoint/2010/main" val="2397584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B48AFC12-BE47-E1B1-222C-E3343F617D05}"/>
              </a:ext>
            </a:extLst>
          </p:cNvPr>
          <p:cNvSpPr txBox="1">
            <a:spLocks noGrp="1"/>
          </p:cNvSpPr>
          <p:nvPr>
            <p:ph type="sldNum" sz="quarter" idx="5"/>
          </p:nvPr>
        </p:nvSpPr>
        <p:spPr>
          <a:ln/>
        </p:spPr>
        <p:txBody>
          <a:bodyPr lIns="0" tIns="0" rIns="0" bIns="0" anchor="b" anchorCtr="0">
            <a:noAutofit/>
          </a:bodyPr>
          <a:lstStyle/>
          <a:p>
            <a:pPr lvl="0"/>
            <a:fld id="{A3D53094-3EA6-4189-ADE2-96780CA972B8}" type="slidenum">
              <a:t>4</a:t>
            </a:fld>
            <a:endParaRPr lang="tr-TR"/>
          </a:p>
        </p:txBody>
      </p:sp>
      <p:sp>
        <p:nvSpPr>
          <p:cNvPr id="2" name="Slayt Resmi Yer Tutucusu 1">
            <a:extLst>
              <a:ext uri="{FF2B5EF4-FFF2-40B4-BE49-F238E27FC236}">
                <a16:creationId xmlns:a16="http://schemas.microsoft.com/office/drawing/2014/main" id="{F808FAD7-8C68-8FE8-524D-79C9B751749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67F4FB1E-6B19-A419-71E2-0815CA096D80}"/>
              </a:ext>
            </a:extLst>
          </p:cNvPr>
          <p:cNvSpPr txBox="1">
            <a:spLocks noGrp="1"/>
          </p:cNvSpPr>
          <p:nvPr>
            <p:ph type="body" sz="quarter" idx="1"/>
          </p:nvPr>
        </p:nvSpPr>
        <p:spPr/>
        <p:txBody>
          <a:bodyPr/>
          <a:lstStyle/>
          <a:p>
            <a:endParaRPr lang="tr-TR"/>
          </a:p>
        </p:txBody>
      </p:sp>
    </p:spTree>
    <p:extLst>
      <p:ext uri="{BB962C8B-B14F-4D97-AF65-F5344CB8AC3E}">
        <p14:creationId xmlns:p14="http://schemas.microsoft.com/office/powerpoint/2010/main" val="44135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B48AFC12-BE47-E1B1-222C-E3343F617D05}"/>
              </a:ext>
            </a:extLst>
          </p:cNvPr>
          <p:cNvSpPr txBox="1">
            <a:spLocks noGrp="1"/>
          </p:cNvSpPr>
          <p:nvPr>
            <p:ph type="sldNum" sz="quarter" idx="5"/>
          </p:nvPr>
        </p:nvSpPr>
        <p:spPr>
          <a:ln/>
        </p:spPr>
        <p:txBody>
          <a:bodyPr lIns="0" tIns="0" rIns="0" bIns="0" anchor="b" anchorCtr="0">
            <a:noAutofit/>
          </a:bodyPr>
          <a:lstStyle/>
          <a:p>
            <a:pPr lvl="0"/>
            <a:fld id="{A3D53094-3EA6-4189-ADE2-96780CA972B8}" type="slidenum">
              <a:t>5</a:t>
            </a:fld>
            <a:endParaRPr lang="tr-TR"/>
          </a:p>
        </p:txBody>
      </p:sp>
      <p:sp>
        <p:nvSpPr>
          <p:cNvPr id="2" name="Slayt Resmi Yer Tutucusu 1">
            <a:extLst>
              <a:ext uri="{FF2B5EF4-FFF2-40B4-BE49-F238E27FC236}">
                <a16:creationId xmlns:a16="http://schemas.microsoft.com/office/drawing/2014/main" id="{F808FAD7-8C68-8FE8-524D-79C9B7517491}"/>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67F4FB1E-6B19-A419-71E2-0815CA096D80}"/>
              </a:ext>
            </a:extLst>
          </p:cNvPr>
          <p:cNvSpPr txBox="1">
            <a:spLocks noGrp="1"/>
          </p:cNvSpPr>
          <p:nvPr>
            <p:ph type="body" sz="quarter" idx="1"/>
          </p:nvPr>
        </p:nvSpPr>
        <p:spPr/>
        <p:txBody>
          <a:bodyPr/>
          <a:lstStyle/>
          <a:p>
            <a:endParaRPr lang="tr-TR"/>
          </a:p>
        </p:txBody>
      </p:sp>
    </p:spTree>
    <p:extLst>
      <p:ext uri="{BB962C8B-B14F-4D97-AF65-F5344CB8AC3E}">
        <p14:creationId xmlns:p14="http://schemas.microsoft.com/office/powerpoint/2010/main" val="103621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60A9C30C-D980-7478-7DBF-44473FA8F053}"/>
              </a:ext>
            </a:extLst>
          </p:cNvPr>
          <p:cNvSpPr txBox="1">
            <a:spLocks noGrp="1"/>
          </p:cNvSpPr>
          <p:nvPr>
            <p:ph type="sldNum" sz="quarter" idx="5"/>
          </p:nvPr>
        </p:nvSpPr>
        <p:spPr>
          <a:ln/>
        </p:spPr>
        <p:txBody>
          <a:bodyPr lIns="0" tIns="0" rIns="0" bIns="0" anchor="b" anchorCtr="0">
            <a:noAutofit/>
          </a:bodyPr>
          <a:lstStyle/>
          <a:p>
            <a:pPr lvl="0"/>
            <a:fld id="{0D0C8921-BDB5-4DBA-B58B-15BC67BC380B}" type="slidenum">
              <a:t>6</a:t>
            </a:fld>
            <a:endParaRPr lang="tr-TR"/>
          </a:p>
        </p:txBody>
      </p:sp>
      <p:sp>
        <p:nvSpPr>
          <p:cNvPr id="2" name="Slayt Resmi Yer Tutucusu 1">
            <a:extLst>
              <a:ext uri="{FF2B5EF4-FFF2-40B4-BE49-F238E27FC236}">
                <a16:creationId xmlns:a16="http://schemas.microsoft.com/office/drawing/2014/main" id="{91A58897-793F-669C-E25B-A83D4B84F65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445B0CBC-E98A-C60C-36ED-2A4A2D449A44}"/>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4B9F79D3-11FB-DEAE-43B5-0000960FEC5B}"/>
              </a:ext>
            </a:extLst>
          </p:cNvPr>
          <p:cNvSpPr txBox="1">
            <a:spLocks noGrp="1"/>
          </p:cNvSpPr>
          <p:nvPr>
            <p:ph type="sldNum" sz="quarter" idx="5"/>
          </p:nvPr>
        </p:nvSpPr>
        <p:spPr>
          <a:ln/>
        </p:spPr>
        <p:txBody>
          <a:bodyPr lIns="0" tIns="0" rIns="0" bIns="0" anchor="b" anchorCtr="0">
            <a:noAutofit/>
          </a:bodyPr>
          <a:lstStyle/>
          <a:p>
            <a:pPr lvl="0"/>
            <a:fld id="{A0DB94A5-7BB4-4E6D-A628-43F2A026E726}" type="slidenum">
              <a:t>7</a:t>
            </a:fld>
            <a:endParaRPr lang="tr-TR"/>
          </a:p>
        </p:txBody>
      </p:sp>
      <p:sp>
        <p:nvSpPr>
          <p:cNvPr id="2" name="Slayt Resmi Yer Tutucusu 1">
            <a:extLst>
              <a:ext uri="{FF2B5EF4-FFF2-40B4-BE49-F238E27FC236}">
                <a16:creationId xmlns:a16="http://schemas.microsoft.com/office/drawing/2014/main" id="{CE040644-F67B-B32B-7A27-C0DBB506785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8538C53E-34A4-4C2C-4D37-CEA338B3D3AC}"/>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BE98CBD4-E1C1-8307-5E8A-D7DBA376B423}"/>
              </a:ext>
            </a:extLst>
          </p:cNvPr>
          <p:cNvSpPr txBox="1">
            <a:spLocks noGrp="1"/>
          </p:cNvSpPr>
          <p:nvPr>
            <p:ph type="sldNum" sz="quarter" idx="5"/>
          </p:nvPr>
        </p:nvSpPr>
        <p:spPr>
          <a:ln/>
        </p:spPr>
        <p:txBody>
          <a:bodyPr lIns="0" tIns="0" rIns="0" bIns="0" anchor="b" anchorCtr="0">
            <a:noAutofit/>
          </a:bodyPr>
          <a:lstStyle/>
          <a:p>
            <a:pPr lvl="0"/>
            <a:fld id="{53948634-CA5A-46EB-99BC-6821EA038070}" type="slidenum">
              <a:t>8</a:t>
            </a:fld>
            <a:endParaRPr lang="tr-TR"/>
          </a:p>
        </p:txBody>
      </p:sp>
      <p:sp>
        <p:nvSpPr>
          <p:cNvPr id="2" name="Slayt Resmi Yer Tutucusu 1">
            <a:extLst>
              <a:ext uri="{FF2B5EF4-FFF2-40B4-BE49-F238E27FC236}">
                <a16:creationId xmlns:a16="http://schemas.microsoft.com/office/drawing/2014/main" id="{9DA5B3B3-9AA8-1AA6-74F9-672AD14AA322}"/>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B78F4A8A-7CF7-7149-3685-3B4844536F17}"/>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159E96C5-4C49-45BA-86F9-8BF825A49545}"/>
              </a:ext>
            </a:extLst>
          </p:cNvPr>
          <p:cNvSpPr txBox="1">
            <a:spLocks noGrp="1"/>
          </p:cNvSpPr>
          <p:nvPr>
            <p:ph type="sldNum" sz="quarter" idx="5"/>
          </p:nvPr>
        </p:nvSpPr>
        <p:spPr>
          <a:ln/>
        </p:spPr>
        <p:txBody>
          <a:bodyPr lIns="0" tIns="0" rIns="0" bIns="0" anchor="b" anchorCtr="0">
            <a:noAutofit/>
          </a:bodyPr>
          <a:lstStyle/>
          <a:p>
            <a:pPr lvl="0"/>
            <a:fld id="{9A805B1E-D99C-4C80-A3C5-4FFF86813CAB}" type="slidenum">
              <a:t>9</a:t>
            </a:fld>
            <a:endParaRPr lang="tr-TR"/>
          </a:p>
        </p:txBody>
      </p:sp>
      <p:sp>
        <p:nvSpPr>
          <p:cNvPr id="2" name="Slayt Resmi Yer Tutucusu 1">
            <a:extLst>
              <a:ext uri="{FF2B5EF4-FFF2-40B4-BE49-F238E27FC236}">
                <a16:creationId xmlns:a16="http://schemas.microsoft.com/office/drawing/2014/main" id="{874634EE-229A-BE0D-731B-469114B66B94}"/>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123E8A03-FB9E-7587-7D33-6B47A1D112BD}"/>
              </a:ext>
            </a:extLst>
          </p:cNvPr>
          <p:cNvSpPr txBox="1">
            <a:spLocks noGrp="1"/>
          </p:cNvSpPr>
          <p:nvPr>
            <p:ph type="body" sz="quarter" idx="1"/>
          </p:nvPr>
        </p:nvSpPr>
        <p:spPr/>
        <p:txBody>
          <a:bodyPr/>
          <a:lstStyle/>
          <a:p>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DB015060-C187-DA74-4966-3512D2382081}"/>
              </a:ext>
            </a:extLst>
          </p:cNvPr>
          <p:cNvSpPr txBox="1">
            <a:spLocks noGrp="1"/>
          </p:cNvSpPr>
          <p:nvPr>
            <p:ph type="sldNum" sz="quarter" idx="5"/>
          </p:nvPr>
        </p:nvSpPr>
        <p:spPr>
          <a:ln/>
        </p:spPr>
        <p:txBody>
          <a:bodyPr lIns="0" tIns="0" rIns="0" bIns="0" anchor="b" anchorCtr="0">
            <a:noAutofit/>
          </a:bodyPr>
          <a:lstStyle/>
          <a:p>
            <a:pPr lvl="0"/>
            <a:fld id="{F7EA6EF3-6B02-430F-8CF7-B897EC3ED486}" type="slidenum">
              <a:t>10</a:t>
            </a:fld>
            <a:endParaRPr lang="tr-TR"/>
          </a:p>
        </p:txBody>
      </p:sp>
      <p:sp>
        <p:nvSpPr>
          <p:cNvPr id="2" name="Slayt Resmi Yer Tutucusu 1">
            <a:extLst>
              <a:ext uri="{FF2B5EF4-FFF2-40B4-BE49-F238E27FC236}">
                <a16:creationId xmlns:a16="http://schemas.microsoft.com/office/drawing/2014/main" id="{BD288900-2C52-D466-392F-60188382CB9A}"/>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 Yer Tutucusu 2">
            <a:extLst>
              <a:ext uri="{FF2B5EF4-FFF2-40B4-BE49-F238E27FC236}">
                <a16:creationId xmlns:a16="http://schemas.microsoft.com/office/drawing/2014/main" id="{C5799469-817A-67DA-86B6-8730889B8724}"/>
              </a:ext>
            </a:extLst>
          </p:cNvPr>
          <p:cNvSpPr txBox="1">
            <a:spLocks noGrp="1"/>
          </p:cNvSpPr>
          <p:nvPr>
            <p:ph type="body" sz="quarter" idx="1"/>
          </p:nvPr>
        </p:nvSpPr>
        <p:spPr/>
        <p:txBody>
          <a:bodyPr/>
          <a:lstStyle/>
          <a:p>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756047" y="1484760"/>
            <a:ext cx="8568531" cy="88938"/>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756047" y="4720954"/>
            <a:ext cx="8568531" cy="88938"/>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56047" y="1636694"/>
            <a:ext cx="8568531" cy="302387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975842" y="4527232"/>
            <a:ext cx="1008063" cy="100795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869454" y="1578761"/>
            <a:ext cx="8371119" cy="3346416"/>
          </a:xfrm>
        </p:spPr>
        <p:txBody>
          <a:bodyPr anchor="ctr">
            <a:noAutofit/>
          </a:bodyPr>
          <a:lstStyle>
            <a:lvl1pPr algn="l">
              <a:lnSpc>
                <a:spcPct val="80000"/>
              </a:lnSpc>
              <a:defRPr sz="7055" b="0" cap="all" baseline="0">
                <a:blipFill dpi="0" rotWithShape="1">
                  <a:blip r:embed="rId4"/>
                  <a:srcRect/>
                  <a:tile tx="6350" ty="-127000" sx="65000" sy="64000" flip="none" algn="tl"/>
                </a:blip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884575" y="4838192"/>
            <a:ext cx="6524685" cy="1179309"/>
          </a:xfrm>
        </p:spPr>
        <p:txBody>
          <a:bodyPr>
            <a:normAutofit/>
          </a:bodyPr>
          <a:lstStyle>
            <a:lvl1pPr marL="0" indent="0" algn="l">
              <a:buNone/>
              <a:defRPr sz="1984" b="0">
                <a:solidFill>
                  <a:schemeClr val="tx1"/>
                </a:solidFill>
              </a:defRPr>
            </a:lvl1pPr>
            <a:lvl2pPr marL="503972" indent="0" algn="ctr">
              <a:buNone/>
              <a:defRPr sz="1984"/>
            </a:lvl2pPr>
            <a:lvl3pPr marL="1007943" indent="0" algn="ctr">
              <a:buNone/>
              <a:defRPr sz="1984"/>
            </a:lvl3pPr>
            <a:lvl4pPr marL="1511915" indent="0" algn="ctr">
              <a:buNone/>
              <a:defRPr sz="1984"/>
            </a:lvl4pPr>
            <a:lvl5pPr marL="2015886" indent="0" algn="ctr">
              <a:buNone/>
              <a:defRPr sz="1984"/>
            </a:lvl5pPr>
            <a:lvl6pPr marL="2519858" indent="0" algn="ctr">
              <a:buNone/>
              <a:defRPr sz="1984"/>
            </a:lvl6pPr>
            <a:lvl7pPr marL="3023829" indent="0" algn="ctr">
              <a:buNone/>
              <a:defRPr sz="1984"/>
            </a:lvl7pPr>
            <a:lvl8pPr marL="3527801" indent="0" algn="ctr">
              <a:buNone/>
              <a:defRPr sz="1984"/>
            </a:lvl8pPr>
            <a:lvl9pPr marL="4031772" indent="0" algn="ctr">
              <a:buNone/>
              <a:defRPr sz="1984"/>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pPr lvl="0"/>
            <a:endParaRPr lang="tr-TR"/>
          </a:p>
        </p:txBody>
      </p:sp>
      <p:sp>
        <p:nvSpPr>
          <p:cNvPr id="5" name="Footer Placeholder 4"/>
          <p:cNvSpPr>
            <a:spLocks noGrp="1"/>
          </p:cNvSpPr>
          <p:nvPr>
            <p:ph type="ftr" sz="quarter" idx="11"/>
          </p:nvPr>
        </p:nvSpPr>
        <p:spPr>
          <a:xfrm>
            <a:off x="896061" y="6914584"/>
            <a:ext cx="5231844" cy="402483"/>
          </a:xfrm>
        </p:spPr>
        <p:txBody>
          <a:bodyPr/>
          <a:lstStyle/>
          <a:p>
            <a:pPr lvl="0"/>
            <a:endParaRPr lang="tr-TR"/>
          </a:p>
        </p:txBody>
      </p:sp>
      <p:sp>
        <p:nvSpPr>
          <p:cNvPr id="6" name="Slide Number Placeholder 5"/>
          <p:cNvSpPr>
            <a:spLocks noGrp="1"/>
          </p:cNvSpPr>
          <p:nvPr>
            <p:ph type="sldNum" sz="quarter" idx="12"/>
          </p:nvPr>
        </p:nvSpPr>
        <p:spPr>
          <a:xfrm>
            <a:off x="7986316" y="4659700"/>
            <a:ext cx="987117" cy="705570"/>
          </a:xfrm>
        </p:spPr>
        <p:txBody>
          <a:bodyPr/>
          <a:lstStyle>
            <a:lvl1pPr>
              <a:defRPr sz="3086" b="1"/>
            </a:lvl1pPr>
          </a:lstStyle>
          <a:p>
            <a:pPr lvl="0"/>
            <a:fld id="{107D095B-358D-49FC-B849-635744775F42}" type="slidenum">
              <a:rPr lang="tr-TR" smtClean="0"/>
              <a:t>‹#›</a:t>
            </a:fld>
            <a:endParaRPr lang="tr-TR"/>
          </a:p>
        </p:txBody>
      </p:sp>
    </p:spTree>
    <p:extLst>
      <p:ext uri="{BB962C8B-B14F-4D97-AF65-F5344CB8AC3E}">
        <p14:creationId xmlns:p14="http://schemas.microsoft.com/office/powerpoint/2010/main" val="275317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lvl="0"/>
            <a:endParaRPr lang="tr-TR"/>
          </a:p>
        </p:txBody>
      </p:sp>
      <p:sp>
        <p:nvSpPr>
          <p:cNvPr id="8" name="Footer Placeholder 7"/>
          <p:cNvSpPr>
            <a:spLocks noGrp="1"/>
          </p:cNvSpPr>
          <p:nvPr>
            <p:ph type="ftr" sz="quarter" idx="11"/>
          </p:nvPr>
        </p:nvSpPr>
        <p:spPr/>
        <p:txBody>
          <a:bodyPr/>
          <a:lstStyle/>
          <a:p>
            <a:pPr lvl="0"/>
            <a:endParaRPr lang="tr-TR"/>
          </a:p>
        </p:txBody>
      </p:sp>
      <p:sp>
        <p:nvSpPr>
          <p:cNvPr id="9" name="Slide Number Placeholder 8"/>
          <p:cNvSpPr>
            <a:spLocks noGrp="1"/>
          </p:cNvSpPr>
          <p:nvPr>
            <p:ph type="sldNum" sz="quarter" idx="12"/>
          </p:nvPr>
        </p:nvSpPr>
        <p:spPr/>
        <p:txBody>
          <a:bodyPr/>
          <a:lstStyle/>
          <a:p>
            <a:pPr lvl="0"/>
            <a:fld id="{D8864B1E-1E27-4D8C-844C-1C47647B5216}" type="slidenum">
              <a:rPr lang="tr-TR" smtClean="0"/>
              <a:t>‹#›</a:t>
            </a:fld>
            <a:endParaRPr lang="tr-TR"/>
          </a:p>
        </p:txBody>
      </p:sp>
    </p:spTree>
    <p:extLst>
      <p:ext uri="{BB962C8B-B14F-4D97-AF65-F5344CB8AC3E}">
        <p14:creationId xmlns:p14="http://schemas.microsoft.com/office/powerpoint/2010/main" val="185172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8" y="587975"/>
            <a:ext cx="2110631" cy="6215733"/>
          </a:xfrm>
        </p:spPr>
        <p:txBody>
          <a:bodyPr vert="eaVert"/>
          <a:lstStyle>
            <a:lvl1pPr>
              <a:defRPr b="0"/>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82055" y="587975"/>
            <a:ext cx="6205885" cy="6215733"/>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lvl="0"/>
            <a:endParaRPr lang="tr-TR"/>
          </a:p>
        </p:txBody>
      </p:sp>
      <p:sp>
        <p:nvSpPr>
          <p:cNvPr id="8" name="Footer Placeholder 7"/>
          <p:cNvSpPr>
            <a:spLocks noGrp="1"/>
          </p:cNvSpPr>
          <p:nvPr>
            <p:ph type="ftr" sz="quarter" idx="11"/>
          </p:nvPr>
        </p:nvSpPr>
        <p:spPr/>
        <p:txBody>
          <a:bodyPr/>
          <a:lstStyle/>
          <a:p>
            <a:pPr lvl="0"/>
            <a:endParaRPr lang="tr-TR"/>
          </a:p>
        </p:txBody>
      </p:sp>
      <p:sp>
        <p:nvSpPr>
          <p:cNvPr id="9" name="Slide Number Placeholder 8"/>
          <p:cNvSpPr>
            <a:spLocks noGrp="1"/>
          </p:cNvSpPr>
          <p:nvPr>
            <p:ph type="sldNum" sz="quarter" idx="12"/>
          </p:nvPr>
        </p:nvSpPr>
        <p:spPr/>
        <p:txBody>
          <a:bodyPr/>
          <a:lstStyle/>
          <a:p>
            <a:pPr lvl="0"/>
            <a:fld id="{084D488B-F130-4601-93D0-0CD141E46E07}" type="slidenum">
              <a:rPr lang="tr-TR" smtClean="0"/>
              <a:t>‹#›</a:t>
            </a:fld>
            <a:endParaRPr lang="tr-TR"/>
          </a:p>
        </p:txBody>
      </p:sp>
    </p:spTree>
    <p:extLst>
      <p:ext uri="{BB962C8B-B14F-4D97-AF65-F5344CB8AC3E}">
        <p14:creationId xmlns:p14="http://schemas.microsoft.com/office/powerpoint/2010/main" val="148157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lvl="0"/>
            <a:endParaRPr lang="tr-TR"/>
          </a:p>
        </p:txBody>
      </p:sp>
      <p:sp>
        <p:nvSpPr>
          <p:cNvPr id="8" name="Footer Placeholder 7"/>
          <p:cNvSpPr>
            <a:spLocks noGrp="1"/>
          </p:cNvSpPr>
          <p:nvPr>
            <p:ph type="ftr" sz="quarter" idx="11"/>
          </p:nvPr>
        </p:nvSpPr>
        <p:spPr/>
        <p:txBody>
          <a:bodyPr/>
          <a:lstStyle/>
          <a:p>
            <a:pPr lvl="0"/>
            <a:endParaRPr lang="tr-TR"/>
          </a:p>
        </p:txBody>
      </p:sp>
      <p:sp>
        <p:nvSpPr>
          <p:cNvPr id="9" name="Slide Number Placeholder 8"/>
          <p:cNvSpPr>
            <a:spLocks noGrp="1"/>
          </p:cNvSpPr>
          <p:nvPr>
            <p:ph type="sldNum" sz="quarter" idx="12"/>
          </p:nvPr>
        </p:nvSpPr>
        <p:spPr/>
        <p:txBody>
          <a:bodyPr/>
          <a:lstStyle/>
          <a:p>
            <a:pPr lvl="0"/>
            <a:fld id="{07995626-98B5-4730-B8D0-A179BE406CF4}" type="slidenum">
              <a:rPr lang="tr-TR" smtClean="0"/>
              <a:t>‹#›</a:t>
            </a:fld>
            <a:endParaRPr lang="tr-TR"/>
          </a:p>
        </p:txBody>
      </p:sp>
    </p:spTree>
    <p:extLst>
      <p:ext uri="{BB962C8B-B14F-4D97-AF65-F5344CB8AC3E}">
        <p14:creationId xmlns:p14="http://schemas.microsoft.com/office/powerpoint/2010/main" val="253202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Rectangle 6"/>
          <p:cNvSpPr/>
          <p:nvPr/>
        </p:nvSpPr>
        <p:spPr>
          <a:xfrm>
            <a:off x="0" y="5421172"/>
            <a:ext cx="10080625" cy="2138502"/>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791831" y="1350662"/>
            <a:ext cx="7673876" cy="3880633"/>
          </a:xfrm>
        </p:spPr>
        <p:txBody>
          <a:bodyPr anchor="ctr">
            <a:normAutofit/>
          </a:bodyPr>
          <a:lstStyle>
            <a:lvl1pPr>
              <a:lnSpc>
                <a:spcPct val="80000"/>
              </a:lnSpc>
              <a:defRPr sz="7055"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90711" y="5533682"/>
            <a:ext cx="7484864" cy="1175949"/>
          </a:xfrm>
        </p:spPr>
        <p:txBody>
          <a:bodyPr anchor="t">
            <a:normAutofit/>
          </a:bodyPr>
          <a:lstStyle>
            <a:lvl1pPr marL="0" indent="0">
              <a:buNone/>
              <a:defRPr sz="1984" b="0">
                <a:solidFill>
                  <a:schemeClr val="accent1">
                    <a:lumMod val="50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a:xfrm>
            <a:off x="7105441" y="6914584"/>
            <a:ext cx="2186376" cy="402483"/>
          </a:xfrm>
        </p:spPr>
        <p:txBody>
          <a:bodyPr/>
          <a:lstStyle>
            <a:lvl1pPr>
              <a:defRPr>
                <a:solidFill>
                  <a:schemeClr val="accent1">
                    <a:lumMod val="50000"/>
                  </a:schemeClr>
                </a:solidFill>
              </a:defRPr>
            </a:lvl1pPr>
          </a:lstStyle>
          <a:p>
            <a:pPr lvl="0"/>
            <a:endParaRPr lang="tr-TR"/>
          </a:p>
        </p:txBody>
      </p:sp>
      <p:sp>
        <p:nvSpPr>
          <p:cNvPr id="5" name="Footer Placeholder 4"/>
          <p:cNvSpPr>
            <a:spLocks noGrp="1"/>
          </p:cNvSpPr>
          <p:nvPr>
            <p:ph type="ftr" sz="quarter" idx="11"/>
          </p:nvPr>
        </p:nvSpPr>
        <p:spPr>
          <a:xfrm>
            <a:off x="1803686" y="6914583"/>
            <a:ext cx="5231844" cy="402483"/>
          </a:xfrm>
        </p:spPr>
        <p:txBody>
          <a:bodyPr/>
          <a:lstStyle>
            <a:lvl1pPr>
              <a:defRPr>
                <a:solidFill>
                  <a:schemeClr val="accent1">
                    <a:lumMod val="50000"/>
                  </a:schemeClr>
                </a:solidFill>
              </a:defRPr>
            </a:lvl1pPr>
          </a:lstStyle>
          <a:p>
            <a:pPr lvl="0"/>
            <a:endParaRPr lang="tr-TR"/>
          </a:p>
        </p:txBody>
      </p:sp>
      <p:grpSp>
        <p:nvGrpSpPr>
          <p:cNvPr id="8" name="Group 7"/>
          <p:cNvGrpSpPr>
            <a:grpSpLocks noChangeAspect="1"/>
          </p:cNvGrpSpPr>
          <p:nvPr/>
        </p:nvGrpSpPr>
        <p:grpSpPr>
          <a:xfrm>
            <a:off x="698789" y="2679312"/>
            <a:ext cx="1008063" cy="100795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711564" y="2765274"/>
            <a:ext cx="982513" cy="794033"/>
          </a:xfrm>
        </p:spPr>
        <p:txBody>
          <a:bodyPr/>
          <a:lstStyle>
            <a:lvl1pPr>
              <a:defRPr sz="3086"/>
            </a:lvl1pPr>
          </a:lstStyle>
          <a:p>
            <a:pPr lvl="0"/>
            <a:fld id="{A115AE10-BB62-4DCE-B738-4DBC7ECEBBA7}" type="slidenum">
              <a:rPr lang="tr-TR" smtClean="0"/>
              <a:t>‹#›</a:t>
            </a:fld>
            <a:endParaRPr lang="tr-TR"/>
          </a:p>
        </p:txBody>
      </p:sp>
    </p:spTree>
    <p:extLst>
      <p:ext uri="{BB962C8B-B14F-4D97-AF65-F5344CB8AC3E}">
        <p14:creationId xmlns:p14="http://schemas.microsoft.com/office/powerpoint/2010/main" val="304305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756047" y="2419096"/>
            <a:ext cx="4032250" cy="4384612"/>
          </a:xfrm>
        </p:spPr>
        <p:txBody>
          <a:bodyPr/>
          <a:lstStyle>
            <a:lvl1pPr>
              <a:defRPr sz="2205"/>
            </a:lvl1pPr>
            <a:lvl2pPr>
              <a:defRPr sz="1984"/>
            </a:lvl2pPr>
            <a:lvl3pPr>
              <a:defRPr sz="1764"/>
            </a:lvl3pPr>
            <a:lvl4pPr>
              <a:defRPr sz="1764"/>
            </a:lvl4pPr>
            <a:lvl5pPr>
              <a:defRPr sz="1764"/>
            </a:lvl5pPr>
            <a:lvl6pPr>
              <a:defRPr sz="1764"/>
            </a:lvl6pPr>
            <a:lvl7pPr>
              <a:defRPr sz="1764"/>
            </a:lvl7pPr>
            <a:lvl8pPr>
              <a:defRPr sz="1764"/>
            </a:lvl8pPr>
            <a:lvl9pPr>
              <a:defRPr sz="1764"/>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283088" y="2419096"/>
            <a:ext cx="4032250" cy="4384612"/>
          </a:xfrm>
        </p:spPr>
        <p:txBody>
          <a:bodyPr/>
          <a:lstStyle>
            <a:lvl1pPr>
              <a:defRPr sz="2205"/>
            </a:lvl1pPr>
            <a:lvl2pPr>
              <a:defRPr sz="1984"/>
            </a:lvl2pPr>
            <a:lvl3pPr>
              <a:defRPr sz="1764"/>
            </a:lvl3pPr>
            <a:lvl4pPr>
              <a:defRPr sz="1764"/>
            </a:lvl4pPr>
            <a:lvl5pPr>
              <a:defRPr sz="1764"/>
            </a:lvl5pPr>
            <a:lvl6pPr>
              <a:defRPr sz="1764"/>
            </a:lvl6pPr>
            <a:lvl7pPr>
              <a:defRPr sz="1764"/>
            </a:lvl7pPr>
            <a:lvl8pPr>
              <a:defRPr sz="1764"/>
            </a:lvl8pPr>
            <a:lvl9pPr>
              <a:defRPr sz="1764"/>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pPr lvl="0"/>
            <a:endParaRPr lang="tr-TR"/>
          </a:p>
        </p:txBody>
      </p:sp>
      <p:sp>
        <p:nvSpPr>
          <p:cNvPr id="6" name="Footer Placeholder 5"/>
          <p:cNvSpPr>
            <a:spLocks noGrp="1"/>
          </p:cNvSpPr>
          <p:nvPr>
            <p:ph type="ftr" sz="quarter" idx="11"/>
          </p:nvPr>
        </p:nvSpPr>
        <p:spPr/>
        <p:txBody>
          <a:bodyPr/>
          <a:lstStyle/>
          <a:p>
            <a:pPr lvl="0"/>
            <a:endParaRPr lang="tr-TR"/>
          </a:p>
        </p:txBody>
      </p:sp>
      <p:sp>
        <p:nvSpPr>
          <p:cNvPr id="7" name="Slide Number Placeholder 6"/>
          <p:cNvSpPr>
            <a:spLocks noGrp="1"/>
          </p:cNvSpPr>
          <p:nvPr>
            <p:ph type="sldNum" sz="quarter" idx="12"/>
          </p:nvPr>
        </p:nvSpPr>
        <p:spPr/>
        <p:txBody>
          <a:bodyPr/>
          <a:lstStyle/>
          <a:p>
            <a:pPr lvl="0"/>
            <a:fld id="{0356E1D1-7E84-4B3B-98AB-9D8660C0F8F3}" type="slidenum">
              <a:rPr lang="tr-TR" smtClean="0"/>
              <a:t>‹#›</a:t>
            </a:fld>
            <a:endParaRPr lang="tr-TR"/>
          </a:p>
        </p:txBody>
      </p:sp>
    </p:spTree>
    <p:extLst>
      <p:ext uri="{BB962C8B-B14F-4D97-AF65-F5344CB8AC3E}">
        <p14:creationId xmlns:p14="http://schemas.microsoft.com/office/powerpoint/2010/main" val="167455276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756047" y="2257823"/>
            <a:ext cx="4032250" cy="705570"/>
          </a:xfrm>
        </p:spPr>
        <p:txBody>
          <a:bodyPr anchor="ctr">
            <a:normAutofit/>
          </a:bodyPr>
          <a:lstStyle>
            <a:lvl1pPr marL="0" indent="0">
              <a:buNone/>
              <a:defRPr sz="2205" b="1">
                <a:solidFill>
                  <a:schemeClr val="accent1">
                    <a:lumMod val="75000"/>
                  </a:schemeClr>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tr-TR"/>
              <a:t>Asıl metin stillerini düzenle</a:t>
            </a:r>
          </a:p>
        </p:txBody>
      </p:sp>
      <p:sp>
        <p:nvSpPr>
          <p:cNvPr id="4" name="Content Placeholder 3"/>
          <p:cNvSpPr>
            <a:spLocks noGrp="1"/>
          </p:cNvSpPr>
          <p:nvPr>
            <p:ph sz="half" idx="2"/>
          </p:nvPr>
        </p:nvSpPr>
        <p:spPr>
          <a:xfrm>
            <a:off x="756047" y="3023870"/>
            <a:ext cx="4032250" cy="3628644"/>
          </a:xfrm>
        </p:spPr>
        <p:txBody>
          <a:bodyPr/>
          <a:lstStyle>
            <a:lvl1pPr>
              <a:defRPr sz="2205"/>
            </a:lvl1pPr>
            <a:lvl2pPr>
              <a:defRPr sz="1984"/>
            </a:lvl2pPr>
            <a:lvl3pPr>
              <a:defRPr sz="1764"/>
            </a:lvl3pPr>
            <a:lvl4pPr>
              <a:defRPr sz="1764"/>
            </a:lvl4pPr>
            <a:lvl5pPr>
              <a:defRPr sz="1764"/>
            </a:lvl5pPr>
            <a:lvl6pPr>
              <a:defRPr sz="1764"/>
            </a:lvl6pPr>
            <a:lvl7pPr>
              <a:defRPr sz="1764"/>
            </a:lvl7pPr>
            <a:lvl8pPr>
              <a:defRPr sz="1764"/>
            </a:lvl8pPr>
            <a:lvl9pPr>
              <a:defRPr sz="1764"/>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314590" y="2257823"/>
            <a:ext cx="4032250" cy="705570"/>
          </a:xfrm>
        </p:spPr>
        <p:txBody>
          <a:bodyPr anchor="ctr">
            <a:normAutofit/>
          </a:bodyPr>
          <a:lstStyle>
            <a:lvl1pPr marL="0" indent="0">
              <a:buNone/>
              <a:defRPr sz="2205" b="1">
                <a:solidFill>
                  <a:schemeClr val="accent1">
                    <a:lumMod val="75000"/>
                  </a:schemeClr>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tr-TR"/>
              <a:t>Asıl metin stillerini düzenle</a:t>
            </a:r>
          </a:p>
        </p:txBody>
      </p:sp>
      <p:sp>
        <p:nvSpPr>
          <p:cNvPr id="6" name="Content Placeholder 5"/>
          <p:cNvSpPr>
            <a:spLocks noGrp="1"/>
          </p:cNvSpPr>
          <p:nvPr>
            <p:ph sz="quarter" idx="4"/>
          </p:nvPr>
        </p:nvSpPr>
        <p:spPr>
          <a:xfrm>
            <a:off x="5314590" y="3023870"/>
            <a:ext cx="4032250" cy="3628644"/>
          </a:xfrm>
        </p:spPr>
        <p:txBody>
          <a:bodyPr/>
          <a:lstStyle>
            <a:lvl1pPr>
              <a:defRPr sz="2205"/>
            </a:lvl1pPr>
            <a:lvl2pPr>
              <a:defRPr sz="1984"/>
            </a:lvl2pPr>
            <a:lvl3pPr>
              <a:defRPr sz="1764"/>
            </a:lvl3pPr>
            <a:lvl4pPr>
              <a:defRPr sz="1764"/>
            </a:lvl4pPr>
            <a:lvl5pPr>
              <a:defRPr sz="1764"/>
            </a:lvl5pPr>
            <a:lvl6pPr>
              <a:defRPr sz="1764"/>
            </a:lvl6pPr>
            <a:lvl7pPr>
              <a:defRPr sz="1764"/>
            </a:lvl7pPr>
            <a:lvl8pPr>
              <a:defRPr sz="1764"/>
            </a:lvl8pPr>
            <a:lvl9pPr>
              <a:defRPr sz="1764"/>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pPr lvl="0"/>
            <a:endParaRPr lang="tr-TR"/>
          </a:p>
        </p:txBody>
      </p:sp>
      <p:sp>
        <p:nvSpPr>
          <p:cNvPr id="8" name="Footer Placeholder 7"/>
          <p:cNvSpPr>
            <a:spLocks noGrp="1"/>
          </p:cNvSpPr>
          <p:nvPr>
            <p:ph type="ftr" sz="quarter" idx="11"/>
          </p:nvPr>
        </p:nvSpPr>
        <p:spPr/>
        <p:txBody>
          <a:bodyPr/>
          <a:lstStyle/>
          <a:p>
            <a:pPr lvl="0"/>
            <a:endParaRPr lang="tr-TR"/>
          </a:p>
        </p:txBody>
      </p:sp>
      <p:sp>
        <p:nvSpPr>
          <p:cNvPr id="9" name="Slide Number Placeholder 8"/>
          <p:cNvSpPr>
            <a:spLocks noGrp="1"/>
          </p:cNvSpPr>
          <p:nvPr>
            <p:ph type="sldNum" sz="quarter" idx="12"/>
          </p:nvPr>
        </p:nvSpPr>
        <p:spPr/>
        <p:txBody>
          <a:bodyPr/>
          <a:lstStyle/>
          <a:p>
            <a:pPr lvl="0"/>
            <a:fld id="{08F7CBD2-4BEE-4937-8990-1F9F17C8858A}" type="slidenum">
              <a:rPr lang="tr-TR" smtClean="0"/>
              <a:t>‹#›</a:t>
            </a:fld>
            <a:endParaRPr lang="tr-TR"/>
          </a:p>
        </p:txBody>
      </p:sp>
    </p:spTree>
    <p:extLst>
      <p:ext uri="{BB962C8B-B14F-4D97-AF65-F5344CB8AC3E}">
        <p14:creationId xmlns:p14="http://schemas.microsoft.com/office/powerpoint/2010/main" val="27003701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lvl="0"/>
            <a:endParaRPr lang="tr-TR"/>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lvl="0"/>
            <a:endParaRPr lang="tr-TR"/>
          </a:p>
        </p:txBody>
      </p:sp>
      <p:sp>
        <p:nvSpPr>
          <p:cNvPr id="5" name="Slide Number Placeholder 4"/>
          <p:cNvSpPr>
            <a:spLocks noGrp="1"/>
          </p:cNvSpPr>
          <p:nvPr>
            <p:ph type="sldNum" sz="quarter" idx="12"/>
          </p:nvPr>
        </p:nvSpPr>
        <p:spPr/>
        <p:txBody>
          <a:bodyPr/>
          <a:lstStyle/>
          <a:p>
            <a:pPr lvl="0"/>
            <a:fld id="{C835A277-C25A-4DDD-84A1-EA29DDFA7509}" type="slidenum">
              <a:rPr lang="tr-TR" smtClean="0"/>
              <a:t>‹#›</a:t>
            </a:fld>
            <a:endParaRPr lang="tr-TR"/>
          </a:p>
        </p:txBody>
      </p:sp>
    </p:spTree>
    <p:extLst>
      <p:ext uri="{BB962C8B-B14F-4D97-AF65-F5344CB8AC3E}">
        <p14:creationId xmlns:p14="http://schemas.microsoft.com/office/powerpoint/2010/main" val="165822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tr-TR"/>
          </a:p>
        </p:txBody>
      </p:sp>
      <p:sp>
        <p:nvSpPr>
          <p:cNvPr id="3" name="Footer Placeholder 2"/>
          <p:cNvSpPr>
            <a:spLocks noGrp="1"/>
          </p:cNvSpPr>
          <p:nvPr>
            <p:ph type="ftr" sz="quarter" idx="11"/>
          </p:nvPr>
        </p:nvSpPr>
        <p:spPr/>
        <p:txBody>
          <a:bodyPr/>
          <a:lstStyle/>
          <a:p>
            <a:pPr lvl="0"/>
            <a:endParaRPr lang="tr-TR"/>
          </a:p>
        </p:txBody>
      </p:sp>
      <p:sp>
        <p:nvSpPr>
          <p:cNvPr id="4" name="Slide Number Placeholder 3"/>
          <p:cNvSpPr>
            <a:spLocks noGrp="1"/>
          </p:cNvSpPr>
          <p:nvPr>
            <p:ph type="sldNum" sz="quarter" idx="12"/>
          </p:nvPr>
        </p:nvSpPr>
        <p:spPr/>
        <p:txBody>
          <a:bodyPr/>
          <a:lstStyle/>
          <a:p>
            <a:pPr lvl="0"/>
            <a:fld id="{44DD8A76-8BF0-451F-AA32-E0A434135250}" type="slidenum">
              <a:rPr lang="tr-TR" smtClean="0"/>
              <a:t>‹#›</a:t>
            </a:fld>
            <a:endParaRPr lang="tr-TR"/>
          </a:p>
        </p:txBody>
      </p:sp>
    </p:spTree>
    <p:extLst>
      <p:ext uri="{BB962C8B-B14F-4D97-AF65-F5344CB8AC3E}">
        <p14:creationId xmlns:p14="http://schemas.microsoft.com/office/powerpoint/2010/main" val="37440403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6865724" y="2"/>
            <a:ext cx="3214901" cy="7559674"/>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069038" y="755967"/>
            <a:ext cx="2646164" cy="1915118"/>
          </a:xfrm>
        </p:spPr>
        <p:txBody>
          <a:bodyPr anchor="b">
            <a:normAutofit/>
          </a:bodyPr>
          <a:lstStyle>
            <a:lvl1pPr>
              <a:defRPr sz="3086" b="0"/>
            </a:lvl1pPr>
          </a:lstStyle>
          <a:p>
            <a:r>
              <a:rPr lang="tr-TR"/>
              <a:t>Asıl başlık stilini düzenlemek için tıklayın</a:t>
            </a:r>
            <a:endParaRPr lang="en-US" dirty="0"/>
          </a:p>
        </p:txBody>
      </p:sp>
      <p:sp>
        <p:nvSpPr>
          <p:cNvPr id="3" name="Content Placeholder 2"/>
          <p:cNvSpPr>
            <a:spLocks noGrp="1"/>
          </p:cNvSpPr>
          <p:nvPr>
            <p:ph idx="1"/>
          </p:nvPr>
        </p:nvSpPr>
        <p:spPr>
          <a:xfrm>
            <a:off x="693043" y="755968"/>
            <a:ext cx="5549384" cy="5533682"/>
          </a:xfrm>
        </p:spPr>
        <p:txBody>
          <a:bodyPr/>
          <a:lstStyle>
            <a:lvl1pPr>
              <a:defRPr sz="2205"/>
            </a:lvl1pPr>
            <a:lvl2pPr>
              <a:defRPr sz="1984"/>
            </a:lvl2pPr>
            <a:lvl3pPr>
              <a:defRPr sz="1764"/>
            </a:lvl3pPr>
            <a:lvl4pPr>
              <a:defRPr sz="1764"/>
            </a:lvl4pPr>
            <a:lvl5pPr>
              <a:defRPr sz="1764"/>
            </a:lvl5pPr>
            <a:lvl6pPr>
              <a:defRPr sz="1764"/>
            </a:lvl6pPr>
            <a:lvl7pPr>
              <a:defRPr sz="1764"/>
            </a:lvl7pPr>
            <a:lvl8pPr>
              <a:defRPr sz="1764"/>
            </a:lvl8pPr>
            <a:lvl9pPr>
              <a:defRPr sz="1764"/>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69038" y="2671085"/>
            <a:ext cx="2646164" cy="3628644"/>
          </a:xfrm>
        </p:spPr>
        <p:txBody>
          <a:bodyPr>
            <a:normAutofit/>
          </a:bodyPr>
          <a:lstStyle>
            <a:lvl1pPr marL="0" indent="0">
              <a:lnSpc>
                <a:spcPct val="100000"/>
              </a:lnSpc>
              <a:spcBef>
                <a:spcPts val="1102"/>
              </a:spcBef>
              <a:buNone/>
              <a:defRPr sz="1488">
                <a:solidFill>
                  <a:schemeClr val="accent1">
                    <a:lumMod val="50000"/>
                  </a:schemeClr>
                </a:solidFill>
              </a:defRPr>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tr-TR"/>
              <a:t>Asıl metin stillerini düzenle</a:t>
            </a:r>
          </a:p>
        </p:txBody>
      </p:sp>
      <p:grpSp>
        <p:nvGrpSpPr>
          <p:cNvPr id="12" name="Group 11"/>
          <p:cNvGrpSpPr/>
          <p:nvPr/>
        </p:nvGrpSpPr>
        <p:grpSpPr>
          <a:xfrm>
            <a:off x="9395645" y="6895264"/>
            <a:ext cx="433467" cy="433421"/>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pPr lvl="0"/>
            <a:endParaRPr lang="tr-TR"/>
          </a:p>
        </p:txBody>
      </p:sp>
      <p:sp>
        <p:nvSpPr>
          <p:cNvPr id="10" name="Footer Placeholder 9"/>
          <p:cNvSpPr>
            <a:spLocks noGrp="1"/>
          </p:cNvSpPr>
          <p:nvPr>
            <p:ph type="ftr" sz="quarter" idx="11"/>
          </p:nvPr>
        </p:nvSpPr>
        <p:spPr/>
        <p:txBody>
          <a:bodyPr/>
          <a:lstStyle/>
          <a:p>
            <a:pPr lvl="0"/>
            <a:endParaRPr lang="tr-TR"/>
          </a:p>
        </p:txBody>
      </p:sp>
      <p:sp>
        <p:nvSpPr>
          <p:cNvPr id="11" name="Slide Number Placeholder 10"/>
          <p:cNvSpPr>
            <a:spLocks noGrp="1"/>
          </p:cNvSpPr>
          <p:nvPr>
            <p:ph type="sldNum" sz="quarter" idx="12"/>
          </p:nvPr>
        </p:nvSpPr>
        <p:spPr/>
        <p:txBody>
          <a:bodyPr/>
          <a:lstStyle/>
          <a:p>
            <a:pPr lvl="0"/>
            <a:fld id="{70F2D523-0ACC-4542-8D59-C27C4AEA9B79}" type="slidenum">
              <a:rPr lang="tr-TR" smtClean="0"/>
              <a:t>‹#›</a:t>
            </a:fld>
            <a:endParaRPr lang="tr-TR"/>
          </a:p>
        </p:txBody>
      </p:sp>
    </p:spTree>
    <p:extLst>
      <p:ext uri="{BB962C8B-B14F-4D97-AF65-F5344CB8AC3E}">
        <p14:creationId xmlns:p14="http://schemas.microsoft.com/office/powerpoint/2010/main" val="237716646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6865724" y="2"/>
            <a:ext cx="3214901" cy="7559674"/>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069038" y="755967"/>
            <a:ext cx="2646164" cy="1915118"/>
          </a:xfrm>
        </p:spPr>
        <p:txBody>
          <a:bodyPr anchor="b">
            <a:normAutofit/>
          </a:bodyPr>
          <a:lstStyle>
            <a:lvl1pPr>
              <a:defRPr sz="3086"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6865723" cy="7559675"/>
          </a:xfrm>
          <a:solidFill>
            <a:schemeClr val="tx2">
              <a:lumMod val="20000"/>
              <a:lumOff val="80000"/>
            </a:schemeClr>
          </a:solidFill>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tr-TR"/>
              <a:t>Resim eklemek için simgeye tıklayın</a:t>
            </a:r>
            <a:endParaRPr lang="en-US" dirty="0"/>
          </a:p>
        </p:txBody>
      </p:sp>
      <p:sp>
        <p:nvSpPr>
          <p:cNvPr id="4" name="Text Placeholder 3"/>
          <p:cNvSpPr>
            <a:spLocks noGrp="1"/>
          </p:cNvSpPr>
          <p:nvPr>
            <p:ph type="body" sz="half" idx="2"/>
          </p:nvPr>
        </p:nvSpPr>
        <p:spPr>
          <a:xfrm>
            <a:off x="7069038" y="2671085"/>
            <a:ext cx="2646164" cy="3628644"/>
          </a:xfrm>
        </p:spPr>
        <p:txBody>
          <a:bodyPr>
            <a:normAutofit/>
          </a:bodyPr>
          <a:lstStyle>
            <a:lvl1pPr marL="0" indent="0">
              <a:lnSpc>
                <a:spcPct val="100000"/>
              </a:lnSpc>
              <a:spcBef>
                <a:spcPts val="1102"/>
              </a:spcBef>
              <a:buNone/>
              <a:defRPr sz="1488">
                <a:solidFill>
                  <a:schemeClr val="accent1">
                    <a:lumMod val="50000"/>
                  </a:schemeClr>
                </a:solidFill>
              </a:defRPr>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tr-TR"/>
              <a:t>Asıl metin stillerini düzenle</a:t>
            </a:r>
          </a:p>
        </p:txBody>
      </p:sp>
      <p:grpSp>
        <p:nvGrpSpPr>
          <p:cNvPr id="12" name="Group 11"/>
          <p:cNvGrpSpPr/>
          <p:nvPr/>
        </p:nvGrpSpPr>
        <p:grpSpPr>
          <a:xfrm>
            <a:off x="9395645" y="6895264"/>
            <a:ext cx="433467" cy="433421"/>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pPr lvl="0"/>
            <a:endParaRPr lang="tr-TR"/>
          </a:p>
        </p:txBody>
      </p:sp>
      <p:sp>
        <p:nvSpPr>
          <p:cNvPr id="10" name="Slide Number Placeholder 9"/>
          <p:cNvSpPr>
            <a:spLocks noGrp="1"/>
          </p:cNvSpPr>
          <p:nvPr>
            <p:ph type="sldNum" sz="quarter" idx="12"/>
          </p:nvPr>
        </p:nvSpPr>
        <p:spPr/>
        <p:txBody>
          <a:bodyPr/>
          <a:lstStyle/>
          <a:p>
            <a:pPr lvl="0"/>
            <a:fld id="{FD7C99B5-02FD-4ED8-8C83-84D32A288E92}" type="slidenum">
              <a:rPr lang="tr-TR" smtClean="0"/>
              <a:t>‹#›</a:t>
            </a:fld>
            <a:endParaRPr lang="tr-TR"/>
          </a:p>
        </p:txBody>
      </p:sp>
    </p:spTree>
    <p:extLst>
      <p:ext uri="{BB962C8B-B14F-4D97-AF65-F5344CB8AC3E}">
        <p14:creationId xmlns:p14="http://schemas.microsoft.com/office/powerpoint/2010/main" val="335948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9395645" y="6895264"/>
            <a:ext cx="433467" cy="433421"/>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756047" y="534217"/>
            <a:ext cx="8568531" cy="1774004"/>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756047" y="2338459"/>
            <a:ext cx="8568531" cy="446524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606169" y="6914584"/>
            <a:ext cx="2706648" cy="402483"/>
          </a:xfrm>
          <a:prstGeom prst="rect">
            <a:avLst/>
          </a:prstGeom>
        </p:spPr>
        <p:txBody>
          <a:bodyPr vert="horz" lIns="91440" tIns="45720" rIns="91440" bIns="45720" rtlCol="0" anchor="ctr"/>
          <a:lstStyle>
            <a:lvl1pPr algn="r">
              <a:defRPr sz="1102">
                <a:solidFill>
                  <a:schemeClr val="accent1">
                    <a:lumMod val="50000"/>
                  </a:schemeClr>
                </a:solidFill>
              </a:defRPr>
            </a:lvl1pPr>
          </a:lstStyle>
          <a:p>
            <a:pPr lvl="0"/>
            <a:endParaRPr lang="tr-TR"/>
          </a:p>
        </p:txBody>
      </p:sp>
      <p:sp>
        <p:nvSpPr>
          <p:cNvPr id="5" name="Footer Placeholder 4"/>
          <p:cNvSpPr>
            <a:spLocks noGrp="1"/>
          </p:cNvSpPr>
          <p:nvPr>
            <p:ph type="ftr" sz="quarter" idx="3"/>
          </p:nvPr>
        </p:nvSpPr>
        <p:spPr>
          <a:xfrm>
            <a:off x="756047" y="6914584"/>
            <a:ext cx="5231844" cy="402483"/>
          </a:xfrm>
          <a:prstGeom prst="rect">
            <a:avLst/>
          </a:prstGeom>
        </p:spPr>
        <p:txBody>
          <a:bodyPr vert="horz" lIns="91440" tIns="45720" rIns="91440" bIns="45720" rtlCol="0" anchor="ctr"/>
          <a:lstStyle>
            <a:lvl1pPr algn="l">
              <a:defRPr sz="1102">
                <a:solidFill>
                  <a:schemeClr val="accent1">
                    <a:lumMod val="50000"/>
                  </a:schemeClr>
                </a:solidFill>
              </a:defRPr>
            </a:lvl1pPr>
          </a:lstStyle>
          <a:p>
            <a:pPr lvl="0"/>
            <a:endParaRPr lang="tr-TR"/>
          </a:p>
        </p:txBody>
      </p:sp>
      <p:sp>
        <p:nvSpPr>
          <p:cNvPr id="6" name="Slide Number Placeholder 5"/>
          <p:cNvSpPr>
            <a:spLocks noGrp="1"/>
          </p:cNvSpPr>
          <p:nvPr>
            <p:ph type="sldNum" sz="quarter" idx="4"/>
          </p:nvPr>
        </p:nvSpPr>
        <p:spPr>
          <a:xfrm>
            <a:off x="9352300" y="6914584"/>
            <a:ext cx="529233" cy="402483"/>
          </a:xfrm>
          <a:prstGeom prst="rect">
            <a:avLst/>
          </a:prstGeom>
        </p:spPr>
        <p:txBody>
          <a:bodyPr vert="horz" lIns="91440" tIns="45720" rIns="91440" bIns="45720" rtlCol="0" anchor="ctr"/>
          <a:lstStyle>
            <a:lvl1pPr algn="ctr">
              <a:defRPr sz="1213" b="1" spc="-77" baseline="0">
                <a:solidFill>
                  <a:srgbClr val="FFFFFF"/>
                </a:solidFill>
                <a:latin typeface="+mn-lt"/>
              </a:defRPr>
            </a:lvl1pPr>
          </a:lstStyle>
          <a:p>
            <a:pPr lvl="0"/>
            <a:fld id="{38E0DEB3-9498-4847-BD23-D496747A1990}" type="slidenum">
              <a:rPr lang="tr-TR" smtClean="0"/>
              <a:t>‹#›</a:t>
            </a:fld>
            <a:endParaRPr lang="tr-TR"/>
          </a:p>
        </p:txBody>
      </p:sp>
    </p:spTree>
    <p:extLst>
      <p:ext uri="{BB962C8B-B14F-4D97-AF65-F5344CB8AC3E}">
        <p14:creationId xmlns:p14="http://schemas.microsoft.com/office/powerpoint/2010/main" val="23840386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1007943" rtl="0" eaLnBrk="1" latinLnBrk="0" hangingPunct="1">
        <a:lnSpc>
          <a:spcPct val="90000"/>
        </a:lnSpc>
        <a:spcBef>
          <a:spcPct val="0"/>
        </a:spcBef>
        <a:buNone/>
        <a:defRPr sz="463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01589" indent="-201589" algn="l" defTabSz="1007943" rtl="0" eaLnBrk="1" latinLnBrk="0" hangingPunct="1">
        <a:lnSpc>
          <a:spcPct val="90000"/>
        </a:lnSpc>
        <a:spcBef>
          <a:spcPts val="1323"/>
        </a:spcBef>
        <a:buClr>
          <a:schemeClr val="accent1">
            <a:lumMod val="75000"/>
          </a:schemeClr>
        </a:buClr>
        <a:buSzPct val="85000"/>
        <a:buFont typeface="Wingdings" pitchFamily="2" charset="2"/>
        <a:buChar char="§"/>
        <a:defRPr sz="2205" kern="1200">
          <a:solidFill>
            <a:schemeClr val="tx1"/>
          </a:solidFill>
          <a:latin typeface="+mn-lt"/>
          <a:ea typeface="+mn-ea"/>
          <a:cs typeface="+mn-cs"/>
        </a:defRPr>
      </a:lvl1pPr>
      <a:lvl2pPr marL="503972" indent="-201589"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984" kern="1200">
          <a:solidFill>
            <a:schemeClr val="tx1"/>
          </a:solidFill>
          <a:latin typeface="+mn-lt"/>
          <a:ea typeface="+mn-ea"/>
          <a:cs typeface="+mn-cs"/>
        </a:defRPr>
      </a:lvl2pPr>
      <a:lvl3pPr marL="806354" indent="-201589"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3pPr>
      <a:lvl4pPr marL="1108737" indent="-201589"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4pPr>
      <a:lvl5pPr marL="1411120" indent="-201589"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5pPr>
      <a:lvl6pPr marL="1763680" indent="-251986"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6pPr>
      <a:lvl7pPr marL="2094370" indent="-251986"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7pPr>
      <a:lvl8pPr marL="2425060" indent="-251986"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8pPr>
      <a:lvl9pPr marL="2755750" indent="-251986" algn="l" defTabSz="1007943"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30.png"/><Relationship Id="rId4" Type="http://schemas.openxmlformats.org/officeDocument/2006/relationships/customXml" Target="../ink/ink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hyperlink" Target="https://huggingface.co/erent/scene_parse_5class" TargetMode="External"/><Relationship Id="rId3" Type="http://schemas.openxmlformats.org/officeDocument/2006/relationships/hyperlink" Target="https://huggingface.co/datasets/zhoubolei/scene_parse_150" TargetMode="External"/><Relationship Id="rId7" Type="http://schemas.openxmlformats.org/officeDocument/2006/relationships/hyperlink" Target="https://huggingface.co/datasets/erent/scene_parse_5class"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www.kaggle.com/datasets/mahdiislam/colorectal-cancer-wsi" TargetMode="External"/><Relationship Id="rId5" Type="http://schemas.openxmlformats.org/officeDocument/2006/relationships/hyperlink" Target="https://huggingface.co/erent/sidewalk_semantic_4class" TargetMode="External"/><Relationship Id="rId4" Type="http://schemas.openxmlformats.org/officeDocument/2006/relationships/hyperlink" Target="https://huggingface.co/datasets/segments/sidewalk-semantic" TargetMode="External"/><Relationship Id="rId9" Type="http://schemas.openxmlformats.org/officeDocument/2006/relationships/hyperlink" Target="https://huggingface.co/datasets/erent/colarectal_WS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medium.com/@aliborji/a-unified-view-of-vision-transformer-and-mlp-mixer-4ccdab10c58c"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B76471-38BB-3839-EA50-4F933E815ADD}"/>
              </a:ext>
            </a:extLst>
          </p:cNvPr>
          <p:cNvSpPr txBox="1">
            <a:spLocks noGrp="1"/>
          </p:cNvSpPr>
          <p:nvPr>
            <p:ph type="title" idx="4294967295"/>
          </p:nvPr>
        </p:nvSpPr>
        <p:spPr>
          <a:xfrm>
            <a:off x="0" y="-47625"/>
            <a:ext cx="9072563" cy="1262063"/>
          </a:xfrm>
        </p:spPr>
        <p:txBody>
          <a:bodyPr/>
          <a:lstStyle/>
          <a:p>
            <a:pPr lvl="0"/>
            <a:r>
              <a:rPr lang="tr-TR" dirty="0"/>
              <a:t>		  </a:t>
            </a:r>
            <a:r>
              <a:rPr lang="tr-TR" dirty="0" err="1"/>
              <a:t>VIsIon</a:t>
            </a:r>
            <a:r>
              <a:rPr lang="tr-TR" dirty="0"/>
              <a:t> </a:t>
            </a:r>
            <a:r>
              <a:rPr lang="tr-TR" dirty="0" err="1"/>
              <a:t>Transformers</a:t>
            </a:r>
            <a:endParaRPr lang="tr-TR" dirty="0"/>
          </a:p>
        </p:txBody>
      </p:sp>
      <p:sp>
        <p:nvSpPr>
          <p:cNvPr id="4" name="Metin kutusu 3">
            <a:extLst>
              <a:ext uri="{FF2B5EF4-FFF2-40B4-BE49-F238E27FC236}">
                <a16:creationId xmlns:a16="http://schemas.microsoft.com/office/drawing/2014/main" id="{C4B26333-F4C8-F3E3-768F-5D91C69E91EC}"/>
              </a:ext>
            </a:extLst>
          </p:cNvPr>
          <p:cNvSpPr txBox="1"/>
          <p:nvPr/>
        </p:nvSpPr>
        <p:spPr>
          <a:xfrm>
            <a:off x="143280" y="803160"/>
            <a:ext cx="9676080" cy="346026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2400" b="0" i="0" u="none" strike="noStrike" kern="1200" cap="none" dirty="0">
                <a:ln>
                  <a:noFill/>
                </a:ln>
                <a:ea typeface="Microsoft YaHei" pitchFamily="2"/>
                <a:cs typeface="Lucida Sans" pitchFamily="2"/>
              </a:rPr>
              <a:t>Nedir?</a:t>
            </a:r>
          </a:p>
          <a:p>
            <a:pPr marL="0" marR="0" lvl="0" indent="0" rtl="0" hangingPunct="0">
              <a:lnSpc>
                <a:spcPct val="100000"/>
              </a:lnSpc>
              <a:spcBef>
                <a:spcPts val="0"/>
              </a:spcBef>
              <a:spcAft>
                <a:spcPts val="0"/>
              </a:spcAft>
              <a:buNone/>
              <a:tabLst/>
            </a:pPr>
            <a:endParaRPr lang="tr-TR" sz="20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tr-TR" sz="2000" b="0" i="0" u="none" strike="noStrike" kern="1200" cap="none" dirty="0">
                <a:ln>
                  <a:noFill/>
                </a:ln>
                <a:ea typeface="Microsoft YaHei" pitchFamily="2"/>
                <a:cs typeface="Lucida Sans" pitchFamily="2"/>
              </a:rPr>
              <a:t>  Bir görüntüyü daha küçük görüntüler parçalara ayırarak bu küçük görüntülerin birbirleriyle nasıl ilişkili olduğunu öğrenir ve bu ilişkilendirme tekniği ile görüntüde neler olduğunu belirleme, nesneleri konumlandırma ve hatta görüntünün farklı segmentlerini tanımlama gibi çeşitli görevleri gerçekleştirmek için kullanır. Bu yaklaşım, görüntü parçalarının kendi çapında özelliklerini ve bu parçaların bir araya gelerek tüm görüntüyü nasıl oluşturduklarının bütünsel bağlamını yakalamalarını sağlar.</a:t>
            </a:r>
          </a:p>
          <a:p>
            <a:pPr marL="0" marR="0" lvl="0" indent="0" rtl="0" hangingPunct="0">
              <a:lnSpc>
                <a:spcPct val="100000"/>
              </a:lnSpc>
              <a:spcBef>
                <a:spcPts val="0"/>
              </a:spcBef>
              <a:spcAft>
                <a:spcPts val="0"/>
              </a:spcAft>
              <a:buNone/>
              <a:tabLst/>
            </a:pPr>
            <a:endParaRPr lang="tr-TR" sz="20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tr-TR" sz="2000" b="0" i="0" u="none" strike="noStrike" kern="1200" cap="none" dirty="0">
                <a:ln>
                  <a:noFill/>
                </a:ln>
                <a:latin typeface="Liberation Sans" pitchFamily="18"/>
                <a:ea typeface="Microsoft YaHei" pitchFamily="2"/>
                <a:cs typeface="Lucida Sans" pitchFamily="2"/>
              </a:rPr>
              <a:t>	</a:t>
            </a:r>
          </a:p>
        </p:txBody>
      </p:sp>
      <p:pic>
        <p:nvPicPr>
          <p:cNvPr id="7" name="Resim 6">
            <a:extLst>
              <a:ext uri="{FF2B5EF4-FFF2-40B4-BE49-F238E27FC236}">
                <a16:creationId xmlns:a16="http://schemas.microsoft.com/office/drawing/2014/main" id="{16961FA7-ED28-745C-32C8-3BF034508133}"/>
              </a:ext>
            </a:extLst>
          </p:cNvPr>
          <p:cNvPicPr>
            <a:picLocks noChangeAspect="1"/>
          </p:cNvPicPr>
          <p:nvPr/>
        </p:nvPicPr>
        <p:blipFill>
          <a:blip r:embed="rId3">
            <a:lum/>
            <a:alphaModFix/>
          </a:blip>
          <a:srcRect/>
          <a:stretch>
            <a:fillRect/>
          </a:stretch>
        </p:blipFill>
        <p:spPr>
          <a:xfrm>
            <a:off x="793439" y="4041799"/>
            <a:ext cx="1169280" cy="1460880"/>
          </a:xfrm>
          <a:prstGeom prst="rect">
            <a:avLst/>
          </a:prstGeom>
          <a:noFill/>
          <a:ln>
            <a:noFill/>
          </a:ln>
        </p:spPr>
      </p:pic>
      <p:sp>
        <p:nvSpPr>
          <p:cNvPr id="8" name="Metin kutusu 7">
            <a:extLst>
              <a:ext uri="{FF2B5EF4-FFF2-40B4-BE49-F238E27FC236}">
                <a16:creationId xmlns:a16="http://schemas.microsoft.com/office/drawing/2014/main" id="{49EE672E-4B81-6B39-558E-039674004E3D}"/>
              </a:ext>
            </a:extLst>
          </p:cNvPr>
          <p:cNvSpPr txBox="1"/>
          <p:nvPr/>
        </p:nvSpPr>
        <p:spPr>
          <a:xfrm>
            <a:off x="1005840" y="5502679"/>
            <a:ext cx="11746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input</a:t>
            </a:r>
          </a:p>
        </p:txBody>
      </p:sp>
      <p:sp>
        <p:nvSpPr>
          <p:cNvPr id="9" name="Serbest Form: Şekil 8">
            <a:extLst>
              <a:ext uri="{FF2B5EF4-FFF2-40B4-BE49-F238E27FC236}">
                <a16:creationId xmlns:a16="http://schemas.microsoft.com/office/drawing/2014/main" id="{7618D900-F1A2-443D-DA21-BF6B89DD1A03}"/>
              </a:ext>
            </a:extLst>
          </p:cNvPr>
          <p:cNvSpPr/>
          <p:nvPr/>
        </p:nvSpPr>
        <p:spPr>
          <a:xfrm>
            <a:off x="2118240" y="4660279"/>
            <a:ext cx="438839" cy="161280"/>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sp>
        <p:nvSpPr>
          <p:cNvPr id="10" name="Serbest Form: Şekil 9">
            <a:extLst>
              <a:ext uri="{FF2B5EF4-FFF2-40B4-BE49-F238E27FC236}">
                <a16:creationId xmlns:a16="http://schemas.microsoft.com/office/drawing/2014/main" id="{CBAD62C6-6378-41F9-CDC5-D6DAF147ACA8}"/>
              </a:ext>
            </a:extLst>
          </p:cNvPr>
          <p:cNvSpPr/>
          <p:nvPr/>
        </p:nvSpPr>
        <p:spPr>
          <a:xfrm>
            <a:off x="2835000" y="4256719"/>
            <a:ext cx="2106360" cy="986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pattFill prst="pct10">
            <a:fgClr>
              <a:srgbClr val="729FCF"/>
            </a:fgClr>
            <a:bgClr>
              <a:schemeClr val="bg1"/>
            </a:bgClr>
          </a:pattFill>
          <a:ln w="0">
            <a:solidFill>
              <a:srgbClr val="3465A4"/>
            </a:solid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Vision Transformer</a:t>
            </a:r>
          </a:p>
        </p:txBody>
      </p:sp>
      <p:sp>
        <p:nvSpPr>
          <p:cNvPr id="11" name="Serbest Form: Şekil 10">
            <a:extLst>
              <a:ext uri="{FF2B5EF4-FFF2-40B4-BE49-F238E27FC236}">
                <a16:creationId xmlns:a16="http://schemas.microsoft.com/office/drawing/2014/main" id="{DAC20D86-A939-7138-1589-D52F627131B4}"/>
              </a:ext>
            </a:extLst>
          </p:cNvPr>
          <p:cNvSpPr/>
          <p:nvPr/>
        </p:nvSpPr>
        <p:spPr>
          <a:xfrm>
            <a:off x="3650759" y="5330109"/>
            <a:ext cx="170280" cy="46620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sp>
        <p:nvSpPr>
          <p:cNvPr id="12" name="Metin kutusu 11">
            <a:extLst>
              <a:ext uri="{FF2B5EF4-FFF2-40B4-BE49-F238E27FC236}">
                <a16:creationId xmlns:a16="http://schemas.microsoft.com/office/drawing/2014/main" id="{A0160C2C-CA0E-BC6D-E17C-8C32F26AEACA}"/>
              </a:ext>
            </a:extLst>
          </p:cNvPr>
          <p:cNvSpPr txBox="1"/>
          <p:nvPr/>
        </p:nvSpPr>
        <p:spPr>
          <a:xfrm>
            <a:off x="2601360" y="5852599"/>
            <a:ext cx="5292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cat</a:t>
            </a:r>
          </a:p>
        </p:txBody>
      </p:sp>
      <p:sp>
        <p:nvSpPr>
          <p:cNvPr id="13" name="Metin kutusu 12">
            <a:extLst>
              <a:ext uri="{FF2B5EF4-FFF2-40B4-BE49-F238E27FC236}">
                <a16:creationId xmlns:a16="http://schemas.microsoft.com/office/drawing/2014/main" id="{DB292E6D-DC4E-5F8C-FF8D-0042781C2410}"/>
              </a:ext>
            </a:extLst>
          </p:cNvPr>
          <p:cNvSpPr txBox="1"/>
          <p:nvPr/>
        </p:nvSpPr>
        <p:spPr>
          <a:xfrm>
            <a:off x="2601360" y="6198919"/>
            <a:ext cx="5292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0.9</a:t>
            </a:r>
          </a:p>
        </p:txBody>
      </p:sp>
      <p:sp>
        <p:nvSpPr>
          <p:cNvPr id="14" name="Metin kutusu 13">
            <a:extLst>
              <a:ext uri="{FF2B5EF4-FFF2-40B4-BE49-F238E27FC236}">
                <a16:creationId xmlns:a16="http://schemas.microsoft.com/office/drawing/2014/main" id="{201C0A91-8D10-2823-53F9-54F2F01228CB}"/>
              </a:ext>
            </a:extLst>
          </p:cNvPr>
          <p:cNvSpPr txBox="1"/>
          <p:nvPr/>
        </p:nvSpPr>
        <p:spPr>
          <a:xfrm>
            <a:off x="3408119" y="5879239"/>
            <a:ext cx="6008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dog</a:t>
            </a:r>
          </a:p>
        </p:txBody>
      </p:sp>
      <p:sp>
        <p:nvSpPr>
          <p:cNvPr id="15" name="Metin kutusu 14">
            <a:extLst>
              <a:ext uri="{FF2B5EF4-FFF2-40B4-BE49-F238E27FC236}">
                <a16:creationId xmlns:a16="http://schemas.microsoft.com/office/drawing/2014/main" id="{88D94E02-C7EF-CF05-CD3E-A030915D71AC}"/>
              </a:ext>
            </a:extLst>
          </p:cNvPr>
          <p:cNvSpPr txBox="1"/>
          <p:nvPr/>
        </p:nvSpPr>
        <p:spPr>
          <a:xfrm>
            <a:off x="4251240" y="5852239"/>
            <a:ext cx="1147320" cy="385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plant</a:t>
            </a:r>
          </a:p>
        </p:txBody>
      </p:sp>
      <p:sp>
        <p:nvSpPr>
          <p:cNvPr id="16" name="Metin kutusu 15">
            <a:extLst>
              <a:ext uri="{FF2B5EF4-FFF2-40B4-BE49-F238E27FC236}">
                <a16:creationId xmlns:a16="http://schemas.microsoft.com/office/drawing/2014/main" id="{966F3936-02A6-B82A-A9E3-6F8AED7AB048}"/>
              </a:ext>
            </a:extLst>
          </p:cNvPr>
          <p:cNvSpPr txBox="1"/>
          <p:nvPr/>
        </p:nvSpPr>
        <p:spPr>
          <a:xfrm>
            <a:off x="3435120" y="6234559"/>
            <a:ext cx="74448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0.08</a:t>
            </a:r>
          </a:p>
        </p:txBody>
      </p:sp>
      <p:sp>
        <p:nvSpPr>
          <p:cNvPr id="17" name="Metin kutusu 16">
            <a:extLst>
              <a:ext uri="{FF2B5EF4-FFF2-40B4-BE49-F238E27FC236}">
                <a16:creationId xmlns:a16="http://schemas.microsoft.com/office/drawing/2014/main" id="{98150B28-24EC-B22F-5A96-DB9EE6732CAD}"/>
              </a:ext>
            </a:extLst>
          </p:cNvPr>
          <p:cNvSpPr txBox="1"/>
          <p:nvPr/>
        </p:nvSpPr>
        <p:spPr>
          <a:xfrm>
            <a:off x="4251240" y="6237439"/>
            <a:ext cx="74448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0.02</a:t>
            </a:r>
          </a:p>
        </p:txBody>
      </p:sp>
      <p:sp>
        <p:nvSpPr>
          <p:cNvPr id="18" name="Metin kutusu 17">
            <a:extLst>
              <a:ext uri="{FF2B5EF4-FFF2-40B4-BE49-F238E27FC236}">
                <a16:creationId xmlns:a16="http://schemas.microsoft.com/office/drawing/2014/main" id="{DB2CBF73-8B39-582B-58B7-344484A28BFB}"/>
              </a:ext>
            </a:extLst>
          </p:cNvPr>
          <p:cNvSpPr txBox="1"/>
          <p:nvPr/>
        </p:nvSpPr>
        <p:spPr>
          <a:xfrm>
            <a:off x="1543320" y="6181279"/>
            <a:ext cx="1201320"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İhtimaller</a:t>
            </a:r>
          </a:p>
        </p:txBody>
      </p:sp>
      <p:sp>
        <p:nvSpPr>
          <p:cNvPr id="19" name="Serbest Form: Şekil 18">
            <a:extLst>
              <a:ext uri="{FF2B5EF4-FFF2-40B4-BE49-F238E27FC236}">
                <a16:creationId xmlns:a16="http://schemas.microsoft.com/office/drawing/2014/main" id="{DD24BD9A-FF13-4CD4-BB4D-68BE97295700}"/>
              </a:ext>
            </a:extLst>
          </p:cNvPr>
          <p:cNvSpPr/>
          <p:nvPr/>
        </p:nvSpPr>
        <p:spPr>
          <a:xfrm>
            <a:off x="477000" y="3779837"/>
            <a:ext cx="4731839" cy="3114996"/>
          </a:xfrm>
          <a:custGeom>
            <a:avLst>
              <a:gd name="f0" fmla="val 393"/>
            </a:avLst>
            <a:gdLst>
              <a:gd name="f1" fmla="val 10800000"/>
              <a:gd name="f2" fmla="val 5400000"/>
              <a:gd name="f3" fmla="val 180"/>
              <a:gd name="f4" fmla="val w"/>
              <a:gd name="f5" fmla="val h"/>
              <a:gd name="f6" fmla="val ss"/>
              <a:gd name="f7" fmla="val 0"/>
              <a:gd name="f8" fmla="val -2147483647"/>
              <a:gd name="f9" fmla="val 2147483647"/>
              <a:gd name="f10" fmla="val 10800"/>
              <a:gd name="f11" fmla="+- 0 0 0"/>
              <a:gd name="f12" fmla="abs f4"/>
              <a:gd name="f13" fmla="abs f5"/>
              <a:gd name="f14" fmla="abs f6"/>
              <a:gd name="f15" fmla="val f7"/>
              <a:gd name="f16" fmla="pin 0 f0 10800"/>
              <a:gd name="f17" fmla="*/ f11 f1 1"/>
              <a:gd name="f18" fmla="?: f12 f4 1"/>
              <a:gd name="f19" fmla="?: f13 f5 1"/>
              <a:gd name="f20" fmla="?: f14 f6 1"/>
              <a:gd name="f21" fmla="+- f7 f16 0"/>
              <a:gd name="f22" fmla="*/ f17 1 f3"/>
              <a:gd name="f23" fmla="*/ f18 1 21600"/>
              <a:gd name="f24" fmla="*/ f19 1 21600"/>
              <a:gd name="f25" fmla="*/ 21600 f18 1"/>
              <a:gd name="f26" fmla="*/ 21600 f19 1"/>
              <a:gd name="f27" fmla="+- f22 0 f2"/>
              <a:gd name="f28" fmla="min f24 f23"/>
              <a:gd name="f29" fmla="*/ f25 1 f20"/>
              <a:gd name="f30" fmla="*/ f26 1 f20"/>
              <a:gd name="f31" fmla="val f29"/>
              <a:gd name="f32" fmla="val f30"/>
              <a:gd name="f33" fmla="+- f29 0 f16"/>
              <a:gd name="f34" fmla="+- f30 0 f16"/>
              <a:gd name="f35" fmla="*/ f7 f28 1"/>
              <a:gd name="f36" fmla="*/ f16 f28 1"/>
              <a:gd name="f37" fmla="*/ f21 f28 1"/>
              <a:gd name="f38" fmla="*/ f15 f28 1"/>
              <a:gd name="f39" fmla="*/ f33 f28 1"/>
              <a:gd name="f40" fmla="*/ f34 f28 1"/>
              <a:gd name="f41" fmla="*/ f31 f28 1"/>
              <a:gd name="f42" fmla="*/ f32 f28 1"/>
              <a:gd name="f43" fmla="*/ f38 f28 1"/>
              <a:gd name="f44" fmla="*/ f37 f28 1"/>
              <a:gd name="f45" fmla="*/ f41 f28 1"/>
              <a:gd name="f46" fmla="*/ f42 f28 1"/>
              <a:gd name="f47" fmla="*/ f39 f28 1"/>
              <a:gd name="f48" fmla="*/ f40 f28 1"/>
            </a:gdLst>
            <a:ahLst>
              <a:ahXY gdRefY="f0" minY="f7" maxY="f10">
                <a:pos x="f35" y="f36"/>
              </a:ahXY>
            </a:ahLst>
            <a:cxnLst>
              <a:cxn ang="3cd4">
                <a:pos x="hc" y="t"/>
              </a:cxn>
              <a:cxn ang="0">
                <a:pos x="r" y="vc"/>
              </a:cxn>
              <a:cxn ang="cd4">
                <a:pos x="hc" y="b"/>
              </a:cxn>
              <a:cxn ang="cd2">
                <a:pos x="l" y="vc"/>
              </a:cxn>
              <a:cxn ang="f27">
                <a:pos x="f43" y="f43"/>
              </a:cxn>
              <a:cxn ang="f27">
                <a:pos x="f45" y="f43"/>
              </a:cxn>
              <a:cxn ang="f27">
                <a:pos x="f45" y="f46"/>
              </a:cxn>
              <a:cxn ang="f27">
                <a:pos x="f43" y="f46"/>
              </a:cxn>
              <a:cxn ang="f27">
                <a:pos x="f44" y="f44"/>
              </a:cxn>
              <a:cxn ang="f27">
                <a:pos x="f47" y="f44"/>
              </a:cxn>
              <a:cxn ang="f27">
                <a:pos x="f47" y="f48"/>
              </a:cxn>
              <a:cxn ang="f27">
                <a:pos x="f44" y="f48"/>
              </a:cxn>
            </a:cxnLst>
            <a:rect l="f37" t="f37" r="f39" b="f40"/>
            <a:pathLst>
              <a:path>
                <a:moveTo>
                  <a:pt x="f38" y="f38"/>
                </a:moveTo>
                <a:lnTo>
                  <a:pt x="f41" y="f38"/>
                </a:lnTo>
                <a:lnTo>
                  <a:pt x="f41" y="f42"/>
                </a:lnTo>
                <a:lnTo>
                  <a:pt x="f38" y="f42"/>
                </a:lnTo>
                <a:close/>
                <a:moveTo>
                  <a:pt x="f37" y="f37"/>
                </a:moveTo>
                <a:lnTo>
                  <a:pt x="f39" y="f37"/>
                </a:lnTo>
                <a:lnTo>
                  <a:pt x="f39" y="f40"/>
                </a:lnTo>
                <a:lnTo>
                  <a:pt x="f37" y="f40"/>
                </a:lnTo>
                <a:close/>
              </a:path>
            </a:pathLst>
          </a:custGeom>
          <a:noFill/>
          <a:ln w="0">
            <a:solidFill>
              <a:srgbClr val="3465A4"/>
            </a:solidFill>
            <a:prstDash val="solid"/>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sp>
        <p:nvSpPr>
          <p:cNvPr id="20" name="Serbest Form: Şekil 19">
            <a:extLst>
              <a:ext uri="{FF2B5EF4-FFF2-40B4-BE49-F238E27FC236}">
                <a16:creationId xmlns:a16="http://schemas.microsoft.com/office/drawing/2014/main" id="{AFBCD826-F268-42AC-9F3A-3795932142EC}"/>
              </a:ext>
            </a:extLst>
          </p:cNvPr>
          <p:cNvSpPr/>
          <p:nvPr/>
        </p:nvSpPr>
        <p:spPr>
          <a:xfrm>
            <a:off x="2593138" y="5848999"/>
            <a:ext cx="2348221" cy="857957"/>
          </a:xfrm>
          <a:custGeom>
            <a:avLst>
              <a:gd name="f0" fmla="val 393"/>
            </a:avLst>
            <a:gdLst>
              <a:gd name="f1" fmla="val 10800000"/>
              <a:gd name="f2" fmla="val 5400000"/>
              <a:gd name="f3" fmla="val 180"/>
              <a:gd name="f4" fmla="val w"/>
              <a:gd name="f5" fmla="val h"/>
              <a:gd name="f6" fmla="val ss"/>
              <a:gd name="f7" fmla="val 0"/>
              <a:gd name="f8" fmla="val -2147483647"/>
              <a:gd name="f9" fmla="val 2147483647"/>
              <a:gd name="f10" fmla="val 10800"/>
              <a:gd name="f11" fmla="+- 0 0 0"/>
              <a:gd name="f12" fmla="abs f4"/>
              <a:gd name="f13" fmla="abs f5"/>
              <a:gd name="f14" fmla="abs f6"/>
              <a:gd name="f15" fmla="val f7"/>
              <a:gd name="f16" fmla="pin 0 f0 10800"/>
              <a:gd name="f17" fmla="*/ f11 f1 1"/>
              <a:gd name="f18" fmla="?: f12 f4 1"/>
              <a:gd name="f19" fmla="?: f13 f5 1"/>
              <a:gd name="f20" fmla="?: f14 f6 1"/>
              <a:gd name="f21" fmla="+- f7 f16 0"/>
              <a:gd name="f22" fmla="*/ f17 1 f3"/>
              <a:gd name="f23" fmla="*/ f18 1 21600"/>
              <a:gd name="f24" fmla="*/ f19 1 21600"/>
              <a:gd name="f25" fmla="*/ 21600 f18 1"/>
              <a:gd name="f26" fmla="*/ 21600 f19 1"/>
              <a:gd name="f27" fmla="+- f22 0 f2"/>
              <a:gd name="f28" fmla="min f24 f23"/>
              <a:gd name="f29" fmla="*/ f25 1 f20"/>
              <a:gd name="f30" fmla="*/ f26 1 f20"/>
              <a:gd name="f31" fmla="val f29"/>
              <a:gd name="f32" fmla="val f30"/>
              <a:gd name="f33" fmla="+- f29 0 f16"/>
              <a:gd name="f34" fmla="+- f30 0 f16"/>
              <a:gd name="f35" fmla="*/ f7 f28 1"/>
              <a:gd name="f36" fmla="*/ f16 f28 1"/>
              <a:gd name="f37" fmla="*/ f21 f28 1"/>
              <a:gd name="f38" fmla="*/ f15 f28 1"/>
              <a:gd name="f39" fmla="*/ f33 f28 1"/>
              <a:gd name="f40" fmla="*/ f34 f28 1"/>
              <a:gd name="f41" fmla="*/ f31 f28 1"/>
              <a:gd name="f42" fmla="*/ f32 f28 1"/>
              <a:gd name="f43" fmla="*/ f38 f28 1"/>
              <a:gd name="f44" fmla="*/ f37 f28 1"/>
              <a:gd name="f45" fmla="*/ f41 f28 1"/>
              <a:gd name="f46" fmla="*/ f42 f28 1"/>
              <a:gd name="f47" fmla="*/ f39 f28 1"/>
              <a:gd name="f48" fmla="*/ f40 f28 1"/>
            </a:gdLst>
            <a:ahLst>
              <a:ahXY gdRefY="f0" minY="f7" maxY="f10">
                <a:pos x="f35" y="f36"/>
              </a:ahXY>
            </a:ahLst>
            <a:cxnLst>
              <a:cxn ang="3cd4">
                <a:pos x="hc" y="t"/>
              </a:cxn>
              <a:cxn ang="0">
                <a:pos x="r" y="vc"/>
              </a:cxn>
              <a:cxn ang="cd4">
                <a:pos x="hc" y="b"/>
              </a:cxn>
              <a:cxn ang="cd2">
                <a:pos x="l" y="vc"/>
              </a:cxn>
              <a:cxn ang="f27">
                <a:pos x="f43" y="f43"/>
              </a:cxn>
              <a:cxn ang="f27">
                <a:pos x="f45" y="f43"/>
              </a:cxn>
              <a:cxn ang="f27">
                <a:pos x="f45" y="f46"/>
              </a:cxn>
              <a:cxn ang="f27">
                <a:pos x="f43" y="f46"/>
              </a:cxn>
              <a:cxn ang="f27">
                <a:pos x="f44" y="f44"/>
              </a:cxn>
              <a:cxn ang="f27">
                <a:pos x="f47" y="f44"/>
              </a:cxn>
              <a:cxn ang="f27">
                <a:pos x="f47" y="f48"/>
              </a:cxn>
              <a:cxn ang="f27">
                <a:pos x="f44" y="f48"/>
              </a:cxn>
            </a:cxnLst>
            <a:rect l="f37" t="f37" r="f39" b="f40"/>
            <a:pathLst>
              <a:path>
                <a:moveTo>
                  <a:pt x="f38" y="f38"/>
                </a:moveTo>
                <a:lnTo>
                  <a:pt x="f41" y="f38"/>
                </a:lnTo>
                <a:lnTo>
                  <a:pt x="f41" y="f42"/>
                </a:lnTo>
                <a:lnTo>
                  <a:pt x="f38" y="f42"/>
                </a:lnTo>
                <a:close/>
                <a:moveTo>
                  <a:pt x="f37" y="f37"/>
                </a:moveTo>
                <a:lnTo>
                  <a:pt x="f39" y="f37"/>
                </a:lnTo>
                <a:lnTo>
                  <a:pt x="f39" y="f40"/>
                </a:lnTo>
                <a:lnTo>
                  <a:pt x="f37" y="f40"/>
                </a:lnTo>
                <a:close/>
              </a:path>
            </a:pathLst>
          </a:custGeom>
          <a:noFill/>
          <a:ln w="0">
            <a:solidFill>
              <a:srgbClr val="3465A4"/>
            </a:solidFill>
            <a:prstDash val="solid"/>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pic>
        <p:nvPicPr>
          <p:cNvPr id="21" name="Resim 20">
            <a:extLst>
              <a:ext uri="{FF2B5EF4-FFF2-40B4-BE49-F238E27FC236}">
                <a16:creationId xmlns:a16="http://schemas.microsoft.com/office/drawing/2014/main" id="{F232F390-7A58-432F-80BD-6EC4FDB319EF}"/>
              </a:ext>
            </a:extLst>
          </p:cNvPr>
          <p:cNvPicPr>
            <a:picLocks noChangeAspect="1"/>
          </p:cNvPicPr>
          <p:nvPr/>
        </p:nvPicPr>
        <p:blipFill>
          <a:blip r:embed="rId4">
            <a:lum/>
            <a:alphaModFix/>
          </a:blip>
          <a:srcRect/>
          <a:stretch>
            <a:fillRect/>
          </a:stretch>
        </p:blipFill>
        <p:spPr>
          <a:xfrm>
            <a:off x="5525278" y="3779835"/>
            <a:ext cx="4239540" cy="31149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7E4A1EB8-9465-96F2-074C-7AC4CC831991}"/>
              </a:ext>
            </a:extLst>
          </p:cNvPr>
          <p:cNvSpPr txBox="1">
            <a:spLocks noGrp="1"/>
          </p:cNvSpPr>
          <p:nvPr>
            <p:ph type="body" idx="4294967295"/>
          </p:nvPr>
        </p:nvSpPr>
        <p:spPr>
          <a:xfrm>
            <a:off x="409227" y="278373"/>
            <a:ext cx="9532632" cy="3164074"/>
          </a:xfrm>
        </p:spPr>
        <p:txBody>
          <a:bodyPr/>
          <a:lstStyle/>
          <a:p>
            <a:pPr marL="0" lvl="0" indent="0">
              <a:buNone/>
            </a:pPr>
            <a:r>
              <a:rPr lang="tr-TR" sz="2800" dirty="0"/>
              <a:t> </a:t>
            </a:r>
            <a:r>
              <a:rPr lang="tr-TR" sz="2800" dirty="0" err="1"/>
              <a:t>Patch'lerin</a:t>
            </a:r>
            <a:r>
              <a:rPr lang="tr-TR" sz="2800" dirty="0"/>
              <a:t> </a:t>
            </a:r>
            <a:r>
              <a:rPr lang="tr-TR" sz="2800" dirty="0" err="1"/>
              <a:t>Flattening</a:t>
            </a:r>
            <a:r>
              <a:rPr lang="tr-TR" sz="2800" dirty="0"/>
              <a:t> ve </a:t>
            </a:r>
            <a:r>
              <a:rPr lang="tr-TR" sz="2800" dirty="0" err="1"/>
              <a:t>Linear</a:t>
            </a:r>
            <a:r>
              <a:rPr lang="tr-TR" sz="2800" dirty="0"/>
              <a:t> </a:t>
            </a:r>
            <a:r>
              <a:rPr lang="tr-TR" sz="2800" dirty="0" err="1"/>
              <a:t>Transformation</a:t>
            </a:r>
            <a:r>
              <a:rPr lang="tr-TR" sz="2800" dirty="0"/>
              <a:t> İşlemi</a:t>
            </a:r>
          </a:p>
          <a:p>
            <a:pPr lvl="0">
              <a:buSzPct val="45000"/>
            </a:pPr>
            <a:r>
              <a:rPr lang="tr-TR" sz="1800" dirty="0"/>
              <a:t>  Her bir </a:t>
            </a:r>
            <a:r>
              <a:rPr lang="tr-TR" sz="1800" dirty="0" err="1"/>
              <a:t>patch</a:t>
            </a:r>
            <a:r>
              <a:rPr lang="tr-TR" sz="1800" dirty="0"/>
              <a:t> düzleştirildikten sonra, elimizde çok boyutlu </a:t>
            </a:r>
            <a:r>
              <a:rPr lang="tr-TR" sz="1800" dirty="0" err="1"/>
              <a:t>vectorler</a:t>
            </a:r>
            <a:r>
              <a:rPr lang="tr-TR" sz="1800" dirty="0"/>
              <a:t> kalıyor. Bu vektörler daha sonra bir doğrusal projeksiyon aracılığıyla daha düşük boyutlu bir </a:t>
            </a:r>
            <a:r>
              <a:rPr lang="tr-TR" sz="1800" dirty="0" err="1"/>
              <a:t>embedding</a:t>
            </a:r>
            <a:r>
              <a:rPr lang="tr-TR" sz="1800" dirty="0"/>
              <a:t> vektöre dönüştürülür. Bu işlem, modelin eğitimi sırasında daha az parametre kullanmasını sağlar ve hesaplama verimliliğini artırır.</a:t>
            </a:r>
          </a:p>
          <a:p>
            <a:pPr lvl="0">
              <a:buSzPct val="45000"/>
              <a:buFont typeface="StarSymbol"/>
              <a:buChar char="●"/>
            </a:pPr>
            <a:endParaRPr lang="tr-TR" sz="1800" dirty="0"/>
          </a:p>
          <a:p>
            <a:pPr lvl="0">
              <a:buSzPct val="45000"/>
              <a:buFont typeface="StarSymbol"/>
              <a:buChar char="●"/>
            </a:pPr>
            <a:endParaRPr lang="tr-TR" sz="1800" dirty="0"/>
          </a:p>
        </p:txBody>
      </p:sp>
      <p:pic>
        <p:nvPicPr>
          <p:cNvPr id="3" name="Resim 2">
            <a:extLst>
              <a:ext uri="{FF2B5EF4-FFF2-40B4-BE49-F238E27FC236}">
                <a16:creationId xmlns:a16="http://schemas.microsoft.com/office/drawing/2014/main" id="{274A0957-EA61-FA61-938E-F1423162BD3E}"/>
              </a:ext>
            </a:extLst>
          </p:cNvPr>
          <p:cNvPicPr>
            <a:picLocks noChangeAspect="1"/>
          </p:cNvPicPr>
          <p:nvPr/>
        </p:nvPicPr>
        <p:blipFill>
          <a:blip r:embed="rId3">
            <a:lum/>
            <a:alphaModFix/>
          </a:blip>
          <a:srcRect/>
          <a:stretch>
            <a:fillRect/>
          </a:stretch>
        </p:blipFill>
        <p:spPr>
          <a:xfrm>
            <a:off x="503999" y="2160000"/>
            <a:ext cx="9167399" cy="468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A3B54108-594A-25D6-A2F5-237971CCBAB6}"/>
              </a:ext>
            </a:extLst>
          </p:cNvPr>
          <p:cNvSpPr txBox="1">
            <a:spLocks noGrp="1"/>
          </p:cNvSpPr>
          <p:nvPr>
            <p:ph type="body" idx="4294967295"/>
          </p:nvPr>
        </p:nvSpPr>
        <p:spPr>
          <a:xfrm>
            <a:off x="502025" y="296583"/>
            <a:ext cx="9339916" cy="2517775"/>
          </a:xfrm>
        </p:spPr>
        <p:txBody>
          <a:bodyPr>
            <a:normAutofit/>
          </a:bodyPr>
          <a:lstStyle/>
          <a:p>
            <a:pPr marL="0" lvl="0" indent="0">
              <a:buNone/>
            </a:pPr>
            <a:r>
              <a:rPr lang="tr-TR" sz="2800" dirty="0" err="1"/>
              <a:t>Positional</a:t>
            </a:r>
            <a:r>
              <a:rPr lang="tr-TR" sz="2800" dirty="0"/>
              <a:t> </a:t>
            </a:r>
            <a:r>
              <a:rPr lang="tr-TR" sz="2800" dirty="0" err="1"/>
              <a:t>Embeddings</a:t>
            </a:r>
            <a:endParaRPr lang="tr-TR" sz="2800" dirty="0"/>
          </a:p>
          <a:p>
            <a:pPr lvl="0">
              <a:buSzPct val="45000"/>
              <a:buFont typeface="StarSymbol"/>
              <a:buChar char="●"/>
            </a:pPr>
            <a:r>
              <a:rPr lang="tr-TR" sz="2000" dirty="0"/>
              <a:t>Konum ve sıra bilgisinden yararlanmak için üretilen parametrelerdir.</a:t>
            </a:r>
          </a:p>
          <a:p>
            <a:pPr lvl="0">
              <a:buSzPct val="45000"/>
              <a:buFont typeface="StarSymbol"/>
              <a:buChar char="●"/>
            </a:pPr>
            <a:r>
              <a:rPr lang="tr-TR" sz="2000" dirty="0"/>
              <a:t>Eğitim sırasında </a:t>
            </a:r>
            <a:r>
              <a:rPr lang="tr-TR" sz="2000" dirty="0" err="1"/>
              <a:t>positional</a:t>
            </a:r>
            <a:r>
              <a:rPr lang="tr-TR" sz="2000" dirty="0"/>
              <a:t> </a:t>
            </a:r>
            <a:r>
              <a:rPr lang="tr-TR" sz="2000" dirty="0" err="1"/>
              <a:t>embeddingler</a:t>
            </a:r>
            <a:r>
              <a:rPr lang="tr-TR" sz="2000" dirty="0"/>
              <a:t>, komşu </a:t>
            </a:r>
            <a:r>
              <a:rPr lang="tr-TR" sz="2000" dirty="0" err="1"/>
              <a:t>positional</a:t>
            </a:r>
            <a:r>
              <a:rPr lang="tr-TR" sz="2000" dirty="0"/>
              <a:t> </a:t>
            </a:r>
            <a:r>
              <a:rPr lang="tr-TR" sz="2000" dirty="0" err="1"/>
              <a:t>embeddingler</a:t>
            </a:r>
            <a:r>
              <a:rPr lang="tr-TR" sz="2000" dirty="0"/>
              <a:t> ile yüksek benzerlik gösterdikleri benzerlikleri aşağıda göründüğü üzere yüksek çıkar.</a:t>
            </a:r>
          </a:p>
        </p:txBody>
      </p:sp>
      <p:pic>
        <p:nvPicPr>
          <p:cNvPr id="3" name="Resim 2">
            <a:extLst>
              <a:ext uri="{FF2B5EF4-FFF2-40B4-BE49-F238E27FC236}">
                <a16:creationId xmlns:a16="http://schemas.microsoft.com/office/drawing/2014/main" id="{A5D81590-D65F-F2EF-D6EB-A68DA9816E8A}"/>
              </a:ext>
            </a:extLst>
          </p:cNvPr>
          <p:cNvPicPr>
            <a:picLocks noChangeAspect="1"/>
          </p:cNvPicPr>
          <p:nvPr/>
        </p:nvPicPr>
        <p:blipFill>
          <a:blip r:embed="rId3">
            <a:lum/>
            <a:alphaModFix/>
          </a:blip>
          <a:srcRect/>
          <a:stretch>
            <a:fillRect/>
          </a:stretch>
        </p:blipFill>
        <p:spPr>
          <a:xfrm>
            <a:off x="1907820" y="2986267"/>
            <a:ext cx="5976000" cy="45734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1C5E78C-1F10-60DA-E899-E069EEEC846C}"/>
              </a:ext>
            </a:extLst>
          </p:cNvPr>
          <p:cNvPicPr>
            <a:picLocks noChangeAspect="1"/>
          </p:cNvPicPr>
          <p:nvPr/>
        </p:nvPicPr>
        <p:blipFill rotWithShape="1">
          <a:blip r:embed="rId3">
            <a:lum/>
            <a:alphaModFix/>
          </a:blip>
          <a:srcRect t="46519" b="-1"/>
          <a:stretch/>
        </p:blipFill>
        <p:spPr>
          <a:xfrm>
            <a:off x="37834" y="3576257"/>
            <a:ext cx="10008000" cy="3263419"/>
          </a:xfrm>
          <a:prstGeom prst="rect">
            <a:avLst/>
          </a:prstGeom>
          <a:noFill/>
          <a:ln>
            <a:noFill/>
          </a:ln>
        </p:spPr>
      </p:pic>
      <p:sp>
        <p:nvSpPr>
          <p:cNvPr id="3" name="Metin kutusu 2">
            <a:extLst>
              <a:ext uri="{FF2B5EF4-FFF2-40B4-BE49-F238E27FC236}">
                <a16:creationId xmlns:a16="http://schemas.microsoft.com/office/drawing/2014/main" id="{C0848890-FAE1-AD99-D94E-3B053D5AAA33}"/>
              </a:ext>
            </a:extLst>
          </p:cNvPr>
          <p:cNvSpPr txBox="1"/>
          <p:nvPr/>
        </p:nvSpPr>
        <p:spPr>
          <a:xfrm>
            <a:off x="503999" y="719999"/>
            <a:ext cx="9346057" cy="218914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800"/>
            </a:pPr>
            <a:r>
              <a:rPr lang="tr-TR" sz="3200" b="0" i="0" u="none" strike="noStrike" kern="1200" cap="none" dirty="0" err="1">
                <a:ln>
                  <a:noFill/>
                </a:ln>
                <a:ea typeface="Microsoft YaHei" pitchFamily="2"/>
                <a:cs typeface="Lucida Sans" pitchFamily="2"/>
              </a:rPr>
              <a:t>Positional</a:t>
            </a:r>
            <a:r>
              <a:rPr lang="tr-TR" sz="3200" b="0" i="0" u="none" strike="noStrike" kern="1200" cap="none" dirty="0">
                <a:ln>
                  <a:noFill/>
                </a:ln>
                <a:ea typeface="Microsoft YaHei" pitchFamily="2"/>
                <a:cs typeface="Lucida Sans" pitchFamily="2"/>
              </a:rPr>
              <a:t> </a:t>
            </a:r>
            <a:r>
              <a:rPr lang="tr-TR" sz="3200" b="0" i="0" u="none" strike="noStrike" kern="1200" cap="none" dirty="0" err="1">
                <a:ln>
                  <a:noFill/>
                </a:ln>
                <a:ea typeface="Microsoft YaHei" pitchFamily="2"/>
                <a:cs typeface="Lucida Sans" pitchFamily="2"/>
              </a:rPr>
              <a:t>Embedings</a:t>
            </a:r>
            <a:r>
              <a:rPr lang="tr-TR" sz="3200" b="0" i="0" u="none" strike="noStrike" kern="1200" cap="none" dirty="0">
                <a:ln>
                  <a:noFill/>
                </a:ln>
                <a:ea typeface="Microsoft YaHei" pitchFamily="2"/>
                <a:cs typeface="Lucida Sans" pitchFamily="2"/>
              </a:rPr>
              <a:t> neden gereklidir?</a:t>
            </a:r>
          </a:p>
          <a:p>
            <a:pPr marL="0" marR="0" lvl="0" indent="0" rtl="0" hangingPunct="0">
              <a:lnSpc>
                <a:spcPct val="100000"/>
              </a:lnSpc>
              <a:spcBef>
                <a:spcPts val="0"/>
              </a:spcBef>
              <a:spcAft>
                <a:spcPts val="0"/>
              </a:spcAft>
              <a:buNone/>
              <a:tabLst/>
              <a:defRPr sz="1800"/>
            </a:pPr>
            <a:endParaRPr lang="tr-TR" sz="1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defRPr sz="1800"/>
            </a:pPr>
            <a:r>
              <a:rPr lang="tr-TR" sz="1800" b="0" i="0" u="none" strike="noStrike" kern="1200" cap="none" dirty="0">
                <a:ln>
                  <a:noFill/>
                </a:ln>
                <a:ea typeface="Microsoft YaHei" pitchFamily="2"/>
                <a:cs typeface="Lucida Sans" pitchFamily="2"/>
              </a:rPr>
              <a:t>- </a:t>
            </a:r>
            <a:r>
              <a:rPr lang="tr-TR" sz="1800" b="0" i="0" u="none" strike="noStrike" kern="1200" cap="none" dirty="0" err="1">
                <a:ln>
                  <a:noFill/>
                </a:ln>
                <a:ea typeface="Microsoft YaHei" pitchFamily="2"/>
                <a:cs typeface="Lucida Sans" pitchFamily="2"/>
              </a:rPr>
              <a:t>Patchler</a:t>
            </a:r>
            <a:r>
              <a:rPr lang="tr-TR" sz="1800" b="0" i="0" u="none" strike="noStrike" kern="1200" cap="none" dirty="0">
                <a:ln>
                  <a:noFill/>
                </a:ln>
                <a:ea typeface="Microsoft YaHei" pitchFamily="2"/>
                <a:cs typeface="Lucida Sans" pitchFamily="2"/>
              </a:rPr>
              <a:t> karmaşık sıralanırsa orijinal görüntünün anlamı kaybolur.</a:t>
            </a:r>
          </a:p>
          <a:p>
            <a:pPr marL="0" marR="0" lvl="0" indent="0" rtl="0" hangingPunct="0">
              <a:lnSpc>
                <a:spcPct val="100000"/>
              </a:lnSpc>
              <a:spcBef>
                <a:spcPts val="0"/>
              </a:spcBef>
              <a:spcAft>
                <a:spcPts val="0"/>
              </a:spcAft>
              <a:buNone/>
              <a:tabLst/>
              <a:defRPr sz="1800"/>
            </a:pPr>
            <a:endParaRPr lang="tr-TR" sz="18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defRPr sz="1800"/>
            </a:pPr>
            <a:r>
              <a:rPr lang="tr-TR" sz="1800" b="0" i="0" u="none" strike="noStrike" kern="1200" cap="none" dirty="0">
                <a:ln>
                  <a:noFill/>
                </a:ln>
                <a:ea typeface="Microsoft YaHei" pitchFamily="2"/>
                <a:cs typeface="Lucida Sans" pitchFamily="2"/>
              </a:rPr>
              <a:t>- Bu yüzden görüntü parçalarının sıra ve konumlarını belirten </a:t>
            </a:r>
            <a:r>
              <a:rPr lang="tr-TR" sz="1800" b="0" i="0" u="none" strike="noStrike" kern="1200" cap="none" dirty="0" err="1">
                <a:ln>
                  <a:noFill/>
                </a:ln>
                <a:ea typeface="Microsoft YaHei" pitchFamily="2"/>
                <a:cs typeface="Lucida Sans" pitchFamily="2"/>
              </a:rPr>
              <a:t>positional</a:t>
            </a:r>
            <a:r>
              <a:rPr lang="tr-TR" sz="1800" b="0" i="0" u="none" strike="noStrike" kern="1200" cap="none" dirty="0">
                <a:ln>
                  <a:noFill/>
                </a:ln>
                <a:ea typeface="Microsoft YaHei" pitchFamily="2"/>
                <a:cs typeface="Lucida Sans" pitchFamily="2"/>
              </a:rPr>
              <a:t> </a:t>
            </a:r>
            <a:r>
              <a:rPr lang="tr-TR" sz="1800" b="0" i="0" u="none" strike="noStrike" kern="1200" cap="none" dirty="0" err="1">
                <a:ln>
                  <a:noFill/>
                </a:ln>
                <a:ea typeface="Microsoft YaHei" pitchFamily="2"/>
                <a:cs typeface="Lucida Sans" pitchFamily="2"/>
              </a:rPr>
              <a:t>embeddingler</a:t>
            </a:r>
            <a:r>
              <a:rPr lang="tr-TR" sz="1800" b="0" i="0" u="none" strike="noStrike" kern="1200" cap="none" dirty="0">
                <a:ln>
                  <a:noFill/>
                </a:ln>
                <a:ea typeface="Microsoft YaHei" pitchFamily="2"/>
                <a:cs typeface="Lucida Sans" pitchFamily="2"/>
              </a:rPr>
              <a:t> kullanılır.</a:t>
            </a:r>
          </a:p>
          <a:p>
            <a:pPr marL="0" marR="0" lvl="0" indent="0" rtl="0" hangingPunct="0">
              <a:lnSpc>
                <a:spcPct val="100000"/>
              </a:lnSpc>
              <a:spcBef>
                <a:spcPts val="0"/>
              </a:spcBef>
              <a:spcAft>
                <a:spcPts val="0"/>
              </a:spcAft>
              <a:buNone/>
              <a:tabLst/>
              <a:defRPr sz="1800"/>
            </a:pPr>
            <a:endParaRPr lang="tr-TR" sz="1800" b="0" i="0" u="none" strike="noStrike" kern="1200" cap="none" dirty="0">
              <a:ln>
                <a:noFill/>
              </a:ln>
              <a:latin typeface="Liberation Sans" pitchFamily="18"/>
              <a:ea typeface="Microsoft YaHei" pitchFamily="2"/>
              <a:cs typeface="Lucida Sans" pitchFamily="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99579505-190A-DBFE-CC66-2668901496E2}"/>
              </a:ext>
            </a:extLst>
          </p:cNvPr>
          <p:cNvSpPr txBox="1">
            <a:spLocks noGrp="1"/>
          </p:cNvSpPr>
          <p:nvPr>
            <p:ph type="body" idx="4294967295"/>
          </p:nvPr>
        </p:nvSpPr>
        <p:spPr>
          <a:xfrm>
            <a:off x="504030" y="440148"/>
            <a:ext cx="9072563" cy="2182812"/>
          </a:xfrm>
        </p:spPr>
        <p:txBody>
          <a:bodyPr>
            <a:normAutofit/>
          </a:bodyPr>
          <a:lstStyle/>
          <a:p>
            <a:pPr marL="0" lvl="0" indent="0">
              <a:buNone/>
            </a:pPr>
            <a:r>
              <a:rPr lang="tr-TR" sz="2400" dirty="0" err="1"/>
              <a:t>Positional</a:t>
            </a:r>
            <a:r>
              <a:rPr lang="tr-TR" sz="2400" dirty="0"/>
              <a:t> </a:t>
            </a:r>
            <a:r>
              <a:rPr lang="tr-TR" sz="2400" dirty="0" err="1"/>
              <a:t>Embeddings</a:t>
            </a:r>
            <a:r>
              <a:rPr lang="tr-TR" sz="2400" dirty="0"/>
              <a:t> Eklenmesi:</a:t>
            </a:r>
          </a:p>
          <a:p>
            <a:pPr lvl="0"/>
            <a:r>
              <a:rPr lang="tr-TR" sz="1800" dirty="0"/>
              <a:t>  Her </a:t>
            </a:r>
            <a:r>
              <a:rPr lang="tr-TR" sz="1800" dirty="0" err="1"/>
              <a:t>patch'e</a:t>
            </a:r>
            <a:r>
              <a:rPr lang="tr-TR" sz="1800" dirty="0"/>
              <a:t> bir </a:t>
            </a:r>
            <a:r>
              <a:rPr lang="tr-TR" sz="1800" dirty="0" err="1"/>
              <a:t>positional</a:t>
            </a:r>
            <a:r>
              <a:rPr lang="tr-TR" sz="1800" dirty="0"/>
              <a:t> </a:t>
            </a:r>
            <a:r>
              <a:rPr lang="tr-TR" sz="1800" dirty="0" err="1"/>
              <a:t>embedding</a:t>
            </a:r>
            <a:r>
              <a:rPr lang="tr-TR" sz="1800" dirty="0"/>
              <a:t> </a:t>
            </a:r>
            <a:r>
              <a:rPr lang="tr-TR" sz="1800" dirty="0" err="1"/>
              <a:t>eklenir.Bu</a:t>
            </a:r>
            <a:r>
              <a:rPr lang="tr-TR" sz="1800" dirty="0"/>
              <a:t> </a:t>
            </a:r>
            <a:r>
              <a:rPr lang="tr-TR" sz="1800" dirty="0" err="1"/>
              <a:t>positional</a:t>
            </a:r>
            <a:r>
              <a:rPr lang="tr-TR" sz="1800" dirty="0"/>
              <a:t> </a:t>
            </a:r>
            <a:r>
              <a:rPr lang="tr-TR" sz="1800" dirty="0" err="1"/>
              <a:t>embeddingler</a:t>
            </a:r>
            <a:r>
              <a:rPr lang="tr-TR" sz="1800" dirty="0"/>
              <a:t>, </a:t>
            </a:r>
            <a:r>
              <a:rPr lang="tr-TR" sz="1800" dirty="0" err="1"/>
              <a:t>patch</a:t>
            </a:r>
            <a:r>
              <a:rPr lang="tr-TR" sz="1800" dirty="0"/>
              <a:t> </a:t>
            </a:r>
            <a:r>
              <a:rPr lang="tr-TR" sz="1800" dirty="0" err="1"/>
              <a:t>embeddingler</a:t>
            </a:r>
            <a:r>
              <a:rPr lang="tr-TR" sz="1800" dirty="0"/>
              <a:t> ile aynı boyuta sahip vektörlerdir. Bu </a:t>
            </a:r>
            <a:r>
              <a:rPr lang="tr-TR" sz="1800" dirty="0" err="1"/>
              <a:t>embeddingler</a:t>
            </a:r>
            <a:r>
              <a:rPr lang="tr-TR" sz="1800" dirty="0"/>
              <a:t> başlangıçta rastgele sayılarla başlar (çoğu zaman)  ve eğitim sürecinde optimize edilir.</a:t>
            </a:r>
          </a:p>
          <a:p>
            <a:pPr lvl="0"/>
            <a:r>
              <a:rPr lang="tr-TR" sz="1800" dirty="0"/>
              <a:t>Bu </a:t>
            </a:r>
            <a:r>
              <a:rPr lang="tr-TR" sz="1800" dirty="0" err="1"/>
              <a:t>Positional</a:t>
            </a:r>
            <a:r>
              <a:rPr lang="tr-TR" sz="1800" dirty="0"/>
              <a:t> </a:t>
            </a:r>
            <a:r>
              <a:rPr lang="tr-TR" sz="1800" dirty="0" err="1"/>
              <a:t>Embeddingler</a:t>
            </a:r>
            <a:r>
              <a:rPr lang="tr-TR" sz="1800" dirty="0"/>
              <a:t>, </a:t>
            </a:r>
            <a:r>
              <a:rPr lang="tr-TR" sz="1800" dirty="0" err="1"/>
              <a:t>Patch</a:t>
            </a:r>
            <a:r>
              <a:rPr lang="tr-TR" sz="1800" dirty="0"/>
              <a:t> </a:t>
            </a:r>
            <a:r>
              <a:rPr lang="tr-TR" sz="1800" dirty="0" err="1"/>
              <a:t>embeddingler</a:t>
            </a:r>
            <a:r>
              <a:rPr lang="tr-TR" sz="1800" dirty="0"/>
              <a:t> ile toplanır ve daha sonra </a:t>
            </a:r>
            <a:r>
              <a:rPr lang="tr-TR" sz="1800" dirty="0" err="1"/>
              <a:t>transformera</a:t>
            </a:r>
            <a:r>
              <a:rPr lang="tr-TR" sz="1800" dirty="0"/>
              <a:t> yollanır.</a:t>
            </a:r>
          </a:p>
          <a:p>
            <a:pPr lvl="0"/>
            <a:endParaRPr lang="tr-TR" sz="1800" dirty="0"/>
          </a:p>
          <a:p>
            <a:pPr lvl="0"/>
            <a:endParaRPr lang="tr-TR" sz="1800" dirty="0"/>
          </a:p>
        </p:txBody>
      </p:sp>
      <p:pic>
        <p:nvPicPr>
          <p:cNvPr id="3" name="Resim 2">
            <a:extLst>
              <a:ext uri="{FF2B5EF4-FFF2-40B4-BE49-F238E27FC236}">
                <a16:creationId xmlns:a16="http://schemas.microsoft.com/office/drawing/2014/main" id="{04254DCF-AEAD-E4AB-4A7F-5602B0C84135}"/>
              </a:ext>
            </a:extLst>
          </p:cNvPr>
          <p:cNvPicPr>
            <a:picLocks noChangeAspect="1"/>
          </p:cNvPicPr>
          <p:nvPr/>
        </p:nvPicPr>
        <p:blipFill>
          <a:blip r:embed="rId3">
            <a:lum/>
            <a:alphaModFix/>
          </a:blip>
          <a:srcRect/>
          <a:stretch>
            <a:fillRect/>
          </a:stretch>
        </p:blipFill>
        <p:spPr>
          <a:xfrm>
            <a:off x="1823760" y="2622960"/>
            <a:ext cx="5976000" cy="4721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920B91EE-1067-5288-40E6-32D291FB5AC3}"/>
              </a:ext>
            </a:extLst>
          </p:cNvPr>
          <p:cNvSpPr txBox="1">
            <a:spLocks noGrp="1"/>
          </p:cNvSpPr>
          <p:nvPr>
            <p:ph type="body" idx="4294967295"/>
          </p:nvPr>
        </p:nvSpPr>
        <p:spPr>
          <a:xfrm>
            <a:off x="648625" y="470285"/>
            <a:ext cx="9070975" cy="4384675"/>
          </a:xfrm>
        </p:spPr>
        <p:txBody>
          <a:bodyPr/>
          <a:lstStyle/>
          <a:p>
            <a:pPr marL="0" lvl="0" indent="0">
              <a:buNone/>
            </a:pPr>
            <a:r>
              <a:rPr lang="tr-TR" sz="2400" dirty="0"/>
              <a:t>Class </a:t>
            </a:r>
            <a:r>
              <a:rPr lang="tr-TR" sz="2400" dirty="0" err="1"/>
              <a:t>Token</a:t>
            </a:r>
            <a:r>
              <a:rPr lang="tr-TR" sz="2400" dirty="0"/>
              <a:t> Nedir?</a:t>
            </a:r>
          </a:p>
          <a:p>
            <a:pPr lvl="0"/>
            <a:r>
              <a:rPr lang="tr-TR" sz="1800" dirty="0"/>
              <a:t>  </a:t>
            </a:r>
            <a:r>
              <a:rPr lang="tr-TR" sz="1800" dirty="0" err="1"/>
              <a:t>Transformera</a:t>
            </a:r>
            <a:r>
              <a:rPr lang="tr-TR" sz="1800" dirty="0"/>
              <a:t> rastgele parametrelerle başlatılan bir </a:t>
            </a:r>
            <a:r>
              <a:rPr lang="tr-TR" sz="1800" dirty="0" err="1"/>
              <a:t>class</a:t>
            </a:r>
            <a:r>
              <a:rPr lang="tr-TR" sz="1800" dirty="0"/>
              <a:t> </a:t>
            </a:r>
            <a:r>
              <a:rPr lang="tr-TR" sz="1800" dirty="0" err="1"/>
              <a:t>token</a:t>
            </a:r>
            <a:r>
              <a:rPr lang="tr-TR" sz="1800" dirty="0"/>
              <a:t> yollanır. Bu </a:t>
            </a:r>
            <a:r>
              <a:rPr lang="tr-TR" sz="1800" dirty="0" err="1"/>
              <a:t>token</a:t>
            </a:r>
            <a:r>
              <a:rPr lang="tr-TR" sz="1800" dirty="0"/>
              <a:t> eğitim sırasında değişir ve girdinin hangi sınıfa ait olduğunu tahmin etmek için kullanılır.</a:t>
            </a:r>
          </a:p>
          <a:p>
            <a:pPr lvl="0"/>
            <a:r>
              <a:rPr lang="tr-TR" sz="1800" dirty="0"/>
              <a:t>  </a:t>
            </a:r>
            <a:r>
              <a:rPr lang="tr-TR" sz="1800" dirty="0" err="1"/>
              <a:t>Classification</a:t>
            </a:r>
            <a:r>
              <a:rPr lang="tr-TR" sz="1800" dirty="0"/>
              <a:t> </a:t>
            </a:r>
            <a:r>
              <a:rPr lang="tr-TR" sz="1800" dirty="0" err="1"/>
              <a:t>head</a:t>
            </a:r>
            <a:r>
              <a:rPr lang="tr-TR" sz="1800" dirty="0"/>
              <a:t> girdi olarak </a:t>
            </a:r>
            <a:r>
              <a:rPr lang="tr-TR" sz="1800" dirty="0" err="1"/>
              <a:t>class</a:t>
            </a:r>
            <a:r>
              <a:rPr lang="tr-TR" sz="1800" dirty="0"/>
              <a:t> </a:t>
            </a:r>
            <a:r>
              <a:rPr lang="tr-TR" sz="1800" dirty="0" err="1"/>
              <a:t>token</a:t>
            </a:r>
            <a:r>
              <a:rPr lang="tr-TR" sz="1800" dirty="0"/>
              <a:t> alır ve </a:t>
            </a:r>
            <a:r>
              <a:rPr lang="tr-TR" sz="1800" dirty="0" err="1"/>
              <a:t>output</a:t>
            </a:r>
            <a:r>
              <a:rPr lang="tr-TR" sz="1800" dirty="0"/>
              <a:t> olarak sınıflandırma sonucunu verir.</a:t>
            </a:r>
          </a:p>
        </p:txBody>
      </p:sp>
      <p:pic>
        <p:nvPicPr>
          <p:cNvPr id="3" name="Resim 2">
            <a:extLst>
              <a:ext uri="{FF2B5EF4-FFF2-40B4-BE49-F238E27FC236}">
                <a16:creationId xmlns:a16="http://schemas.microsoft.com/office/drawing/2014/main" id="{CF1A9098-D9FF-AAAF-3DE5-32B7FCBBD953}"/>
              </a:ext>
            </a:extLst>
          </p:cNvPr>
          <p:cNvPicPr>
            <a:picLocks noChangeAspect="1"/>
          </p:cNvPicPr>
          <p:nvPr/>
        </p:nvPicPr>
        <p:blipFill>
          <a:blip r:embed="rId3">
            <a:lum/>
            <a:alphaModFix/>
          </a:blip>
          <a:srcRect/>
          <a:stretch>
            <a:fillRect/>
          </a:stretch>
        </p:blipFill>
        <p:spPr>
          <a:xfrm>
            <a:off x="485640" y="2808000"/>
            <a:ext cx="8946360" cy="4093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FC752373-6473-7F26-CB0F-3CE67BB80561}"/>
              </a:ext>
            </a:extLst>
          </p:cNvPr>
          <p:cNvSpPr txBox="1">
            <a:spLocks noGrp="1"/>
          </p:cNvSpPr>
          <p:nvPr>
            <p:ph type="body" idx="4294967295"/>
          </p:nvPr>
        </p:nvSpPr>
        <p:spPr>
          <a:xfrm>
            <a:off x="504824" y="521810"/>
            <a:ext cx="9070975" cy="4383088"/>
          </a:xfrm>
        </p:spPr>
        <p:txBody>
          <a:bodyPr/>
          <a:lstStyle/>
          <a:p>
            <a:pPr marL="0" lvl="0" indent="0">
              <a:buNone/>
            </a:pPr>
            <a:r>
              <a:rPr lang="tr-TR" dirty="0" err="1"/>
              <a:t>Transformer</a:t>
            </a:r>
            <a:r>
              <a:rPr lang="tr-TR" dirty="0"/>
              <a:t> </a:t>
            </a:r>
            <a:r>
              <a:rPr lang="tr-TR" dirty="0" err="1"/>
              <a:t>İnputları</a:t>
            </a:r>
            <a:r>
              <a:rPr lang="tr-TR" dirty="0"/>
              <a:t> Nelerdir?</a:t>
            </a:r>
          </a:p>
          <a:p>
            <a:pPr lvl="0"/>
            <a:endParaRPr lang="tr-TR" sz="1800" dirty="0"/>
          </a:p>
          <a:p>
            <a:pPr lvl="0"/>
            <a:r>
              <a:rPr lang="tr-TR" sz="1800" dirty="0"/>
              <a:t>  </a:t>
            </a:r>
            <a:r>
              <a:rPr lang="tr-TR" sz="1800" dirty="0" err="1"/>
              <a:t>Positional</a:t>
            </a:r>
            <a:r>
              <a:rPr lang="tr-TR" sz="1800" dirty="0"/>
              <a:t> </a:t>
            </a:r>
            <a:r>
              <a:rPr lang="tr-TR" sz="1800" dirty="0" err="1"/>
              <a:t>embeddings</a:t>
            </a:r>
            <a:r>
              <a:rPr lang="tr-TR" sz="1800" dirty="0"/>
              <a:t>, </a:t>
            </a:r>
            <a:r>
              <a:rPr lang="tr-TR" sz="1800" dirty="0" err="1"/>
              <a:t>patch</a:t>
            </a:r>
            <a:r>
              <a:rPr lang="tr-TR" sz="1800" dirty="0"/>
              <a:t> </a:t>
            </a:r>
            <a:r>
              <a:rPr lang="tr-TR" sz="1800" dirty="0" err="1"/>
              <a:t>embeddings</a:t>
            </a:r>
            <a:r>
              <a:rPr lang="tr-TR" sz="1800" dirty="0"/>
              <a:t> ve </a:t>
            </a:r>
            <a:r>
              <a:rPr lang="tr-TR" sz="1800" dirty="0" err="1"/>
              <a:t>class</a:t>
            </a:r>
            <a:r>
              <a:rPr lang="tr-TR" sz="1800" dirty="0"/>
              <a:t> </a:t>
            </a:r>
            <a:r>
              <a:rPr lang="tr-TR" sz="1800" dirty="0" err="1"/>
              <a:t>token</a:t>
            </a:r>
            <a:r>
              <a:rPr lang="tr-TR" sz="1800" dirty="0"/>
              <a:t> </a:t>
            </a:r>
            <a:r>
              <a:rPr lang="tr-TR" sz="1800" dirty="0" err="1"/>
              <a:t>encoder'a</a:t>
            </a:r>
            <a:r>
              <a:rPr lang="tr-TR" sz="1800" dirty="0"/>
              <a:t> girdi olarak verilir.</a:t>
            </a:r>
          </a:p>
          <a:p>
            <a:pPr lvl="0"/>
            <a:endParaRPr lang="tr-TR" sz="1800" dirty="0"/>
          </a:p>
        </p:txBody>
      </p:sp>
      <p:pic>
        <p:nvPicPr>
          <p:cNvPr id="3" name="Resim 2">
            <a:extLst>
              <a:ext uri="{FF2B5EF4-FFF2-40B4-BE49-F238E27FC236}">
                <a16:creationId xmlns:a16="http://schemas.microsoft.com/office/drawing/2014/main" id="{E0DB6D03-7B26-C4A2-D0CD-92B7B823AC45}"/>
              </a:ext>
            </a:extLst>
          </p:cNvPr>
          <p:cNvPicPr>
            <a:picLocks noChangeAspect="1"/>
          </p:cNvPicPr>
          <p:nvPr/>
        </p:nvPicPr>
        <p:blipFill rotWithShape="1">
          <a:blip r:embed="rId3">
            <a:lum/>
            <a:alphaModFix/>
          </a:blip>
          <a:srcRect l="22793" t="20266" r="35597" b="34639"/>
          <a:stretch/>
        </p:blipFill>
        <p:spPr>
          <a:xfrm>
            <a:off x="1539433" y="2789695"/>
            <a:ext cx="4497157" cy="2026206"/>
          </a:xfrm>
          <a:prstGeom prst="rect">
            <a:avLst/>
          </a:prstGeom>
          <a:noFill/>
          <a:ln>
            <a:noFill/>
          </a:ln>
        </p:spPr>
      </p:pic>
      <p:sp>
        <p:nvSpPr>
          <p:cNvPr id="4" name="Serbest Form: Şekil 3">
            <a:extLst>
              <a:ext uri="{FF2B5EF4-FFF2-40B4-BE49-F238E27FC236}">
                <a16:creationId xmlns:a16="http://schemas.microsoft.com/office/drawing/2014/main" id="{BE0A66C0-5A2D-21A9-1025-F090EE3EAB75}"/>
              </a:ext>
            </a:extLst>
          </p:cNvPr>
          <p:cNvSpPr/>
          <p:nvPr/>
        </p:nvSpPr>
        <p:spPr>
          <a:xfrm>
            <a:off x="2407680" y="4846320"/>
            <a:ext cx="122040" cy="1392120"/>
          </a:xfrm>
          <a:custGeom>
            <a:avLst>
              <a:gd name="f0" fmla="val 16200"/>
              <a:gd name="f1" fmla="val 5400"/>
            </a:avLst>
            <a:gdLst>
              <a:gd name="f2" fmla="val w"/>
              <a:gd name="f3" fmla="val h"/>
              <a:gd name="f4" fmla="val 0"/>
              <a:gd name="f5" fmla="val 21600"/>
              <a:gd name="f6" fmla="val 10800"/>
              <a:gd name="f7" fmla="*/ f2 1 21600"/>
              <a:gd name="f8" fmla="*/ f3 1 21600"/>
              <a:gd name="f9" fmla="pin 0 f1 10800"/>
              <a:gd name="f10" fmla="pin 0 f0 21600"/>
              <a:gd name="f11" fmla="val f9"/>
              <a:gd name="f12" fmla="val f10"/>
              <a:gd name="f13" fmla="+- 21600 0 f9"/>
              <a:gd name="f14" fmla="*/ f9 f7 1"/>
              <a:gd name="f15" fmla="*/ f10 f8 1"/>
              <a:gd name="f16" fmla="*/ 0 f8 1"/>
              <a:gd name="f17" fmla="+- 21600 0 f12"/>
              <a:gd name="f18" fmla="*/ f11 f7 1"/>
              <a:gd name="f19" fmla="*/ f13 f7 1"/>
              <a:gd name="f20" fmla="*/ f17 f11 1"/>
              <a:gd name="f21" fmla="*/ f20 1 10800"/>
              <a:gd name="f22" fmla="+- f12 f21 0"/>
              <a:gd name="f23" fmla="*/ f22 f8 1"/>
            </a:gdLst>
            <a:ahLst>
              <a:ahXY gdRefX="f1" minX="f4" maxX="f6" gdRefY="f0" minY="f4" maxY="f5">
                <a:pos x="f14" y="f15"/>
              </a:ahXY>
            </a:ahLst>
            <a:cxnLst>
              <a:cxn ang="3cd4">
                <a:pos x="hc" y="t"/>
              </a:cxn>
              <a:cxn ang="0">
                <a:pos x="r" y="vc"/>
              </a:cxn>
              <a:cxn ang="cd4">
                <a:pos x="hc" y="b"/>
              </a:cxn>
              <a:cxn ang="cd2">
                <a:pos x="l" y="vc"/>
              </a:cxn>
            </a:cxnLst>
            <a:rect l="f18" t="f16" r="f19" b="f23"/>
            <a:pathLst>
              <a:path w="21600" h="21600">
                <a:moveTo>
                  <a:pt x="f11" y="f4"/>
                </a:moveTo>
                <a:lnTo>
                  <a:pt x="f11" y="f12"/>
                </a:lnTo>
                <a:lnTo>
                  <a:pt x="f4" y="f12"/>
                </a:lnTo>
                <a:lnTo>
                  <a:pt x="f6" y="f5"/>
                </a:lnTo>
                <a:lnTo>
                  <a:pt x="f5" y="f12"/>
                </a:lnTo>
                <a:lnTo>
                  <a:pt x="f13" y="f12"/>
                </a:lnTo>
                <a:lnTo>
                  <a:pt x="f13" y="f4"/>
                </a:lnTo>
                <a:close/>
              </a:path>
            </a:pathLst>
          </a:custGeom>
          <a:solidFill>
            <a:srgbClr val="729FCF"/>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sp>
        <p:nvSpPr>
          <p:cNvPr id="5" name="Metin kutusu 4">
            <a:extLst>
              <a:ext uri="{FF2B5EF4-FFF2-40B4-BE49-F238E27FC236}">
                <a16:creationId xmlns:a16="http://schemas.microsoft.com/office/drawing/2014/main" id="{23C01F6D-32C4-A763-D815-F2B0E9FA4CDB}"/>
              </a:ext>
            </a:extLst>
          </p:cNvPr>
          <p:cNvSpPr txBox="1"/>
          <p:nvPr/>
        </p:nvSpPr>
        <p:spPr>
          <a:xfrm>
            <a:off x="1950840" y="6299279"/>
            <a:ext cx="1737359" cy="137015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a:solidFill>
                  <a:srgbClr val="FF3333"/>
                </a:solidFill>
              </a:defRPr>
            </a:pPr>
            <a:r>
              <a:rPr lang="tr-TR" sz="1800" b="0" i="0" u="none" strike="noStrike" kern="1200" cap="none">
                <a:ln>
                  <a:noFill/>
                </a:ln>
                <a:solidFill>
                  <a:srgbClr val="FF3333"/>
                </a:solidFill>
                <a:latin typeface="Liberation Sans" pitchFamily="18"/>
                <a:ea typeface="Microsoft YaHei" pitchFamily="2"/>
                <a:cs typeface="Lucida Sans" pitchFamily="2"/>
              </a:rPr>
              <a:t>Cls token</a:t>
            </a:r>
          </a:p>
        </p:txBody>
      </p:sp>
      <p:sp>
        <p:nvSpPr>
          <p:cNvPr id="6" name="Serbest Form: Şekil 5">
            <a:extLst>
              <a:ext uri="{FF2B5EF4-FFF2-40B4-BE49-F238E27FC236}">
                <a16:creationId xmlns:a16="http://schemas.microsoft.com/office/drawing/2014/main" id="{04309B6D-6F86-E52B-BDFE-4FF009C64D01}"/>
              </a:ext>
            </a:extLst>
          </p:cNvPr>
          <p:cNvSpPr/>
          <p:nvPr/>
        </p:nvSpPr>
        <p:spPr>
          <a:xfrm>
            <a:off x="6036590" y="2789696"/>
            <a:ext cx="2387252" cy="202620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tr-TR" sz="1800" b="0" i="0" u="none" strike="noStrike" kern="1200" cap="none">
              <a:ln>
                <a:noFill/>
              </a:ln>
              <a:latin typeface="Liberation Sans" pitchFamily="18"/>
              <a:ea typeface="Microsoft YaHei" pitchFamily="2"/>
              <a:cs typeface="Lucida Sans" pitchFamily="2"/>
            </a:endParaRPr>
          </a:p>
        </p:txBody>
      </p:sp>
      <p:sp>
        <p:nvSpPr>
          <p:cNvPr id="7" name="Metin kutusu 6">
            <a:extLst>
              <a:ext uri="{FF2B5EF4-FFF2-40B4-BE49-F238E27FC236}">
                <a16:creationId xmlns:a16="http://schemas.microsoft.com/office/drawing/2014/main" id="{72150026-C38A-D0A0-5340-9F9B244BF378}"/>
              </a:ext>
            </a:extLst>
          </p:cNvPr>
          <p:cNvSpPr txBox="1"/>
          <p:nvPr/>
        </p:nvSpPr>
        <p:spPr>
          <a:xfrm>
            <a:off x="6019804" y="3876659"/>
            <a:ext cx="2184119" cy="11142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err="1">
                <a:ln>
                  <a:noFill/>
                </a:ln>
                <a:latin typeface="Liberation Sans" pitchFamily="18"/>
                <a:ea typeface="Microsoft YaHei" pitchFamily="2"/>
                <a:cs typeface="Lucida Sans" pitchFamily="2"/>
              </a:rPr>
              <a:t>Patch</a:t>
            </a:r>
            <a:r>
              <a:rPr lang="tr-TR" sz="1800" b="0" i="0" u="none" strike="noStrike" kern="1200" cap="none" dirty="0">
                <a:ln>
                  <a:noFill/>
                </a:ln>
                <a:latin typeface="Liberation Sans" pitchFamily="18"/>
                <a:ea typeface="Microsoft YaHei" pitchFamily="2"/>
                <a:cs typeface="Lucida Sans" pitchFamily="2"/>
              </a:rPr>
              <a:t> </a:t>
            </a:r>
            <a:r>
              <a:rPr lang="tr-TR" sz="1800" b="0" i="0" u="none" strike="noStrike" kern="1200" cap="none" dirty="0" err="1">
                <a:ln>
                  <a:noFill/>
                </a:ln>
                <a:latin typeface="Liberation Sans" pitchFamily="18"/>
                <a:ea typeface="Microsoft YaHei" pitchFamily="2"/>
                <a:cs typeface="Lucida Sans" pitchFamily="2"/>
              </a:rPr>
              <a:t>Embeddings</a:t>
            </a:r>
            <a:endParaRPr lang="tr-TR" sz="1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p:txBody>
      </p:sp>
      <p:sp>
        <p:nvSpPr>
          <p:cNvPr id="8" name="Metin kutusu 7">
            <a:extLst>
              <a:ext uri="{FF2B5EF4-FFF2-40B4-BE49-F238E27FC236}">
                <a16:creationId xmlns:a16="http://schemas.microsoft.com/office/drawing/2014/main" id="{791CC8EB-AA04-C636-C0E6-D712E7697BDE}"/>
              </a:ext>
            </a:extLst>
          </p:cNvPr>
          <p:cNvSpPr txBox="1"/>
          <p:nvPr/>
        </p:nvSpPr>
        <p:spPr>
          <a:xfrm>
            <a:off x="5799885" y="4388579"/>
            <a:ext cx="2926079" cy="60228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a:solidFill>
                  <a:srgbClr val="B2B2B2"/>
                </a:solidFill>
              </a:defRPr>
            </a:pPr>
            <a:r>
              <a:rPr lang="tr-TR" sz="1800" b="0" i="0" u="none" strike="noStrike" kern="1200" cap="none" dirty="0" err="1">
                <a:ln>
                  <a:noFill/>
                </a:ln>
                <a:solidFill>
                  <a:srgbClr val="B2B2B2"/>
                </a:solidFill>
                <a:latin typeface="Liberation Sans" pitchFamily="18"/>
                <a:ea typeface="Microsoft YaHei" pitchFamily="2"/>
                <a:cs typeface="Lucida Sans" pitchFamily="2"/>
              </a:rPr>
              <a:t>Positional</a:t>
            </a:r>
            <a:r>
              <a:rPr lang="tr-TR" sz="1800" b="0" i="0" u="none" strike="noStrike" kern="1200" cap="none" dirty="0">
                <a:ln>
                  <a:noFill/>
                </a:ln>
                <a:solidFill>
                  <a:srgbClr val="B2B2B2"/>
                </a:solidFill>
                <a:latin typeface="Liberation Sans" pitchFamily="18"/>
                <a:ea typeface="Microsoft YaHei" pitchFamily="2"/>
                <a:cs typeface="Lucida Sans" pitchFamily="2"/>
              </a:rPr>
              <a:t> </a:t>
            </a:r>
            <a:r>
              <a:rPr lang="tr-TR" sz="1800" b="0" i="0" u="none" strike="noStrike" kern="1200" cap="none" dirty="0" err="1">
                <a:ln>
                  <a:noFill/>
                </a:ln>
                <a:solidFill>
                  <a:srgbClr val="B2B2B2"/>
                </a:solidFill>
                <a:latin typeface="Liberation Sans" pitchFamily="18"/>
                <a:ea typeface="Microsoft YaHei" pitchFamily="2"/>
                <a:cs typeface="Lucida Sans" pitchFamily="2"/>
              </a:rPr>
              <a:t>Embeddings</a:t>
            </a:r>
            <a:endParaRPr lang="tr-TR" sz="1800" b="0" i="0" u="none" strike="noStrike" kern="1200" cap="none" dirty="0">
              <a:ln>
                <a:noFill/>
              </a:ln>
              <a:solidFill>
                <a:srgbClr val="B2B2B2"/>
              </a:solidFill>
              <a:latin typeface="Liberation Sans" pitchFamily="18"/>
              <a:ea typeface="Microsoft YaHei" pitchFamily="2"/>
              <a:cs typeface="Lucida Sans" pitchFamily="2"/>
            </a:endParaRPr>
          </a:p>
        </p:txBody>
      </p:sp>
      <p:sp>
        <p:nvSpPr>
          <p:cNvPr id="9" name="Metin kutusu 8">
            <a:extLst>
              <a:ext uri="{FF2B5EF4-FFF2-40B4-BE49-F238E27FC236}">
                <a16:creationId xmlns:a16="http://schemas.microsoft.com/office/drawing/2014/main" id="{9A40410A-FFBC-DDA2-2258-8569D0232103}"/>
              </a:ext>
            </a:extLst>
          </p:cNvPr>
          <p:cNvSpPr txBox="1"/>
          <p:nvPr/>
        </p:nvSpPr>
        <p:spPr>
          <a:xfrm>
            <a:off x="6817005" y="4149719"/>
            <a:ext cx="2642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a:solidFill>
                  <a:srgbClr val="FF3333"/>
                </a:solidFill>
              </a:defRPr>
            </a:pPr>
            <a:r>
              <a:rPr lang="tr-TR" sz="1800" b="0" i="0" u="none" strike="noStrike" kern="1200" cap="none" dirty="0">
                <a:ln>
                  <a:noFill/>
                </a:ln>
                <a:solidFill>
                  <a:srgbClr val="FF3333"/>
                </a:solidFill>
                <a:latin typeface="Liberation Sans" pitchFamily="18"/>
                <a:ea typeface="Microsoft YaHei" pitchFamily="2"/>
                <a:cs typeface="Lucida Sans" pitchFamily="2"/>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095FEC6E-A58B-C4C1-EA2E-9FA31977810B}"/>
              </a:ext>
            </a:extLst>
          </p:cNvPr>
          <p:cNvSpPr txBox="1">
            <a:spLocks noGrp="1"/>
          </p:cNvSpPr>
          <p:nvPr>
            <p:ph type="body" idx="4294967295"/>
          </p:nvPr>
        </p:nvSpPr>
        <p:spPr>
          <a:xfrm>
            <a:off x="287338" y="420688"/>
            <a:ext cx="9793287" cy="1728787"/>
          </a:xfrm>
        </p:spPr>
        <p:txBody>
          <a:bodyPr>
            <a:normAutofit/>
          </a:bodyPr>
          <a:lstStyle/>
          <a:p>
            <a:pPr marL="0" lvl="0" indent="0">
              <a:buNone/>
            </a:pPr>
            <a:r>
              <a:rPr lang="tr-TR" sz="2800" dirty="0"/>
              <a:t>Peki </a:t>
            </a:r>
            <a:r>
              <a:rPr lang="tr-TR" sz="2800" dirty="0" err="1"/>
              <a:t>Transformer</a:t>
            </a:r>
            <a:r>
              <a:rPr lang="tr-TR" sz="2800" dirty="0"/>
              <a:t> ne yapar?</a:t>
            </a:r>
          </a:p>
          <a:p>
            <a:pPr lvl="0">
              <a:buSzPct val="45000"/>
              <a:buFont typeface="StarSymbol"/>
              <a:buChar char="●"/>
            </a:pPr>
            <a:r>
              <a:rPr lang="tr-TR" sz="1800" dirty="0" err="1"/>
              <a:t>İnput</a:t>
            </a:r>
            <a:r>
              <a:rPr lang="tr-TR" sz="1800" dirty="0"/>
              <a:t> olarak aldığı </a:t>
            </a:r>
            <a:r>
              <a:rPr lang="tr-TR" sz="1800" dirty="0" err="1"/>
              <a:t>patch</a:t>
            </a:r>
            <a:r>
              <a:rPr lang="tr-TR" sz="1800" dirty="0"/>
              <a:t> </a:t>
            </a:r>
            <a:r>
              <a:rPr lang="tr-TR" sz="1800" dirty="0" err="1"/>
              <a:t>embedding</a:t>
            </a:r>
            <a:r>
              <a:rPr lang="tr-TR" sz="1800" dirty="0"/>
              <a:t> ve </a:t>
            </a:r>
            <a:r>
              <a:rPr lang="tr-TR" sz="1800" dirty="0" err="1"/>
              <a:t>positional</a:t>
            </a:r>
            <a:r>
              <a:rPr lang="tr-TR" sz="1800" dirty="0"/>
              <a:t> </a:t>
            </a:r>
            <a:r>
              <a:rPr lang="tr-TR" sz="1800" dirty="0" err="1"/>
              <a:t>embedding</a:t>
            </a:r>
            <a:r>
              <a:rPr lang="tr-TR" sz="1800" dirty="0"/>
              <a:t> kullanarak </a:t>
            </a:r>
            <a:r>
              <a:rPr lang="tr-TR" sz="1800" dirty="0" err="1"/>
              <a:t>patchlerin</a:t>
            </a:r>
            <a:r>
              <a:rPr lang="tr-TR" sz="1800" dirty="0"/>
              <a:t> birbiri ile ilişkilendirilmesini sağlar.</a:t>
            </a:r>
          </a:p>
          <a:p>
            <a:pPr lvl="0">
              <a:buSzPct val="45000"/>
              <a:buFont typeface="StarSymbol"/>
              <a:buChar char="●"/>
            </a:pPr>
            <a:r>
              <a:rPr lang="tr-TR" sz="1800" dirty="0"/>
              <a:t>Öğrenilebilir parametreleri eğitim sırasında değiştirir</a:t>
            </a:r>
          </a:p>
          <a:p>
            <a:pPr lvl="0">
              <a:buSzPct val="45000"/>
              <a:buFont typeface="StarSymbol"/>
              <a:buChar char="●"/>
            </a:pPr>
            <a:endParaRPr lang="tr-TR" sz="1400" dirty="0"/>
          </a:p>
          <a:p>
            <a:pPr lvl="0">
              <a:buSzPct val="45000"/>
              <a:buFont typeface="StarSymbol"/>
              <a:buChar char="●"/>
            </a:pPr>
            <a:endParaRPr lang="tr-TR" sz="1400" dirty="0"/>
          </a:p>
        </p:txBody>
      </p:sp>
      <p:pic>
        <p:nvPicPr>
          <p:cNvPr id="3" name="Resim 2">
            <a:extLst>
              <a:ext uri="{FF2B5EF4-FFF2-40B4-BE49-F238E27FC236}">
                <a16:creationId xmlns:a16="http://schemas.microsoft.com/office/drawing/2014/main" id="{E4BD3B0B-9951-25E9-6578-F0CDB5E31D01}"/>
              </a:ext>
            </a:extLst>
          </p:cNvPr>
          <p:cNvPicPr>
            <a:picLocks noChangeAspect="1"/>
          </p:cNvPicPr>
          <p:nvPr/>
        </p:nvPicPr>
        <p:blipFill rotWithShape="1">
          <a:blip r:embed="rId3">
            <a:lum/>
            <a:alphaModFix/>
          </a:blip>
          <a:srcRect l="1785" r="1809"/>
          <a:stretch/>
        </p:blipFill>
        <p:spPr>
          <a:xfrm>
            <a:off x="423258" y="2149955"/>
            <a:ext cx="9437917" cy="54097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EC2819A-6E89-E51B-DAFE-3B5E5C391FBF}"/>
              </a:ext>
            </a:extLst>
          </p:cNvPr>
          <p:cNvSpPr txBox="1"/>
          <p:nvPr/>
        </p:nvSpPr>
        <p:spPr>
          <a:xfrm>
            <a:off x="557736" y="147270"/>
            <a:ext cx="9378744" cy="279360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600" b="0" i="0" u="none" strike="noStrike" kern="1200" cap="none" dirty="0" err="1">
                <a:ln>
                  <a:noFill/>
                </a:ln>
                <a:ea typeface="Microsoft YaHei" pitchFamily="2"/>
                <a:cs typeface="Lucida Sans" pitchFamily="2"/>
              </a:rPr>
              <a:t>Attention</a:t>
            </a:r>
            <a:r>
              <a:rPr lang="tr-TR" sz="3600" b="0" i="0" u="none" strike="noStrike" kern="1200" cap="none" dirty="0">
                <a:ln>
                  <a:noFill/>
                </a:ln>
                <a:ea typeface="Microsoft YaHei" pitchFamily="2"/>
                <a:cs typeface="Lucida Sans" pitchFamily="2"/>
              </a:rPr>
              <a:t> Nedir?</a:t>
            </a: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a:ea typeface="Microsoft YaHei" pitchFamily="2"/>
                <a:cs typeface="Lucida Sans" pitchFamily="2"/>
              </a:rPr>
              <a:t>Modelin sınıflandırma yapması için en önemli olduğunu düşündüğü </a:t>
            </a:r>
            <a:r>
              <a:rPr lang="tr-TR" dirty="0" err="1">
                <a:ea typeface="Microsoft YaHei" pitchFamily="2"/>
                <a:cs typeface="Lucida Sans" pitchFamily="2"/>
              </a:rPr>
              <a:t>pixellerdir</a:t>
            </a:r>
            <a:r>
              <a:rPr lang="tr-TR" dirty="0">
                <a:ea typeface="Microsoft YaHei" pitchFamily="2"/>
                <a:cs typeface="Lucida Sans" pitchFamily="2"/>
              </a:rPr>
              <a:t>. </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err="1">
                <a:ea typeface="Microsoft YaHei" pitchFamily="2"/>
                <a:cs typeface="Lucida Sans" pitchFamily="2"/>
              </a:rPr>
              <a:t>Patchlerin</a:t>
            </a:r>
            <a:r>
              <a:rPr lang="tr-TR" dirty="0">
                <a:ea typeface="Microsoft YaHei" pitchFamily="2"/>
                <a:cs typeface="Lucida Sans" pitchFamily="2"/>
              </a:rPr>
              <a:t> birbiri ile ilişkilendirilmesi ile elde edilir.</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a:ea typeface="Microsoft YaHei" pitchFamily="2"/>
                <a:cs typeface="Lucida Sans" pitchFamily="2"/>
              </a:rPr>
              <a:t>Model görüntüdeki cismi anlamaya çalışırken </a:t>
            </a:r>
            <a:r>
              <a:rPr lang="tr-TR" dirty="0" err="1">
                <a:ea typeface="Microsoft YaHei" pitchFamily="2"/>
                <a:cs typeface="Lucida Sans" pitchFamily="2"/>
              </a:rPr>
              <a:t>attentionın</a:t>
            </a:r>
            <a:r>
              <a:rPr lang="tr-TR" dirty="0">
                <a:ea typeface="Microsoft YaHei" pitchFamily="2"/>
                <a:cs typeface="Lucida Sans" pitchFamily="2"/>
              </a:rPr>
              <a:t> yüksek olduğu </a:t>
            </a:r>
            <a:r>
              <a:rPr lang="tr-TR" dirty="0" err="1">
                <a:ea typeface="Microsoft YaHei" pitchFamily="2"/>
                <a:cs typeface="Lucida Sans" pitchFamily="2"/>
              </a:rPr>
              <a:t>pixellere</a:t>
            </a:r>
            <a:r>
              <a:rPr lang="tr-TR" dirty="0">
                <a:ea typeface="Microsoft YaHei" pitchFamily="2"/>
                <a:cs typeface="Lucida Sans" pitchFamily="2"/>
              </a:rPr>
              <a:t> daha çok önem verilir.</a:t>
            </a: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p:txBody>
      </p:sp>
      <p:pic>
        <p:nvPicPr>
          <p:cNvPr id="7" name="Resim 6">
            <a:extLst>
              <a:ext uri="{FF2B5EF4-FFF2-40B4-BE49-F238E27FC236}">
                <a16:creationId xmlns:a16="http://schemas.microsoft.com/office/drawing/2014/main" id="{D4C81BCF-9D49-2662-6068-3D8424D931A4}"/>
              </a:ext>
            </a:extLst>
          </p:cNvPr>
          <p:cNvPicPr>
            <a:picLocks noChangeAspect="1"/>
          </p:cNvPicPr>
          <p:nvPr/>
        </p:nvPicPr>
        <p:blipFill>
          <a:blip r:embed="rId3">
            <a:lum/>
            <a:alphaModFix/>
          </a:blip>
          <a:srcRect/>
          <a:stretch>
            <a:fillRect/>
          </a:stretch>
        </p:blipFill>
        <p:spPr>
          <a:xfrm>
            <a:off x="-1" y="2728500"/>
            <a:ext cx="10072375" cy="33366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EC2819A-6E89-E51B-DAFE-3B5E5C391FBF}"/>
              </a:ext>
            </a:extLst>
          </p:cNvPr>
          <p:cNvSpPr txBox="1"/>
          <p:nvPr/>
        </p:nvSpPr>
        <p:spPr>
          <a:xfrm>
            <a:off x="557736" y="147270"/>
            <a:ext cx="9378744" cy="4415589"/>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600" b="0" i="0" u="none" strike="noStrike" kern="1200" cap="none" dirty="0" err="1">
                <a:ln>
                  <a:noFill/>
                </a:ln>
                <a:ea typeface="Microsoft YaHei" pitchFamily="2"/>
                <a:cs typeface="Lucida Sans" pitchFamily="2"/>
              </a:rPr>
              <a:t>Attention</a:t>
            </a:r>
            <a:r>
              <a:rPr lang="tr-TR" sz="3600" b="0" i="0" u="none" strike="noStrike" kern="1200" cap="none" dirty="0">
                <a:ln>
                  <a:noFill/>
                </a:ln>
                <a:ea typeface="Microsoft YaHei" pitchFamily="2"/>
                <a:cs typeface="Lucida Sans" pitchFamily="2"/>
              </a:rPr>
              <a:t> Nasıl Hesaplanır?</a:t>
            </a:r>
          </a:p>
          <a:p>
            <a:pPr marL="0" marR="0" lvl="0" indent="0" rtl="0" hangingPunct="0">
              <a:lnSpc>
                <a:spcPct val="100000"/>
              </a:lnSpc>
              <a:spcBef>
                <a:spcPts val="0"/>
              </a:spcBef>
              <a:spcAft>
                <a:spcPts val="0"/>
              </a:spcAft>
              <a:buNone/>
              <a:tabLst/>
            </a:pPr>
            <a:endParaRPr lang="tr-TR" dirty="0">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Query, </a:t>
            </a:r>
            <a:r>
              <a:rPr lang="tr-TR" sz="1800" b="0" i="0" u="none" strike="noStrike" kern="1200" cap="none" dirty="0" err="1">
                <a:ln>
                  <a:noFill/>
                </a:ln>
                <a:ea typeface="Microsoft YaHei" pitchFamily="2"/>
                <a:cs typeface="Lucida Sans" pitchFamily="2"/>
              </a:rPr>
              <a:t>Key</a:t>
            </a:r>
            <a:r>
              <a:rPr lang="tr-TR" sz="1800" b="0" i="0" u="none" strike="noStrike" kern="1200" cap="none" dirty="0">
                <a:ln>
                  <a:noFill/>
                </a:ln>
                <a:ea typeface="Microsoft YaHei" pitchFamily="2"/>
                <a:cs typeface="Lucida Sans" pitchFamily="2"/>
              </a:rPr>
              <a:t> ve Value rastgele başlatılan </a:t>
            </a:r>
            <a:r>
              <a:rPr lang="tr-TR" sz="1800" b="0" i="0" u="none" strike="noStrike" kern="1200" cap="none" dirty="0" err="1">
                <a:ln>
                  <a:noFill/>
                </a:ln>
                <a:ea typeface="Microsoft YaHei" pitchFamily="2"/>
                <a:cs typeface="Lucida Sans" pitchFamily="2"/>
              </a:rPr>
              <a:t>embeddinglerdir</a:t>
            </a:r>
            <a:r>
              <a:rPr lang="tr-TR" sz="1800" b="0" i="0" u="none" strike="noStrike" kern="1200" cap="none" dirty="0">
                <a:ln>
                  <a:noFill/>
                </a:ln>
                <a:ea typeface="Microsoft YaHei" pitchFamily="2"/>
                <a:cs typeface="Lucida Sans" pitchFamily="2"/>
              </a:rPr>
              <a:t>.</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Model eğitim sırasında önemli bilgi taşıyan ilişkileri bu parametrelerle oynayarak bulmaya çalışır.</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a:ea typeface="Microsoft YaHei" pitchFamily="2"/>
                <a:cs typeface="Lucida Sans" pitchFamily="2"/>
              </a:rPr>
              <a:t>Query </a:t>
            </a:r>
            <a:r>
              <a:rPr lang="tr-TR" dirty="0" err="1">
                <a:ea typeface="Microsoft YaHei" pitchFamily="2"/>
                <a:cs typeface="Lucida Sans" pitchFamily="2"/>
              </a:rPr>
              <a:t>feature</a:t>
            </a:r>
            <a:r>
              <a:rPr lang="tr-TR" dirty="0">
                <a:ea typeface="Microsoft YaHei" pitchFamily="2"/>
                <a:cs typeface="Lucida Sans" pitchFamily="2"/>
              </a:rPr>
              <a:t> arıyor</a:t>
            </a:r>
          </a:p>
          <a:p>
            <a:pPr marL="0" marR="0" lvl="0" indent="0" rtl="0" hangingPunct="0">
              <a:lnSpc>
                <a:spcPct val="100000"/>
              </a:lnSpc>
              <a:spcBef>
                <a:spcPts val="0"/>
              </a:spcBef>
              <a:spcAft>
                <a:spcPts val="0"/>
              </a:spcAft>
              <a:buNone/>
              <a:tabLst/>
            </a:pPr>
            <a:r>
              <a:rPr lang="tr-TR" dirty="0" err="1">
                <a:ea typeface="Microsoft YaHei" pitchFamily="2"/>
                <a:cs typeface="Lucida Sans" pitchFamily="2"/>
              </a:rPr>
              <a:t>Key</a:t>
            </a:r>
            <a:r>
              <a:rPr lang="tr-TR" dirty="0">
                <a:ea typeface="Microsoft YaHei" pitchFamily="2"/>
                <a:cs typeface="Lucida Sans" pitchFamily="2"/>
              </a:rPr>
              <a:t> </a:t>
            </a:r>
            <a:r>
              <a:rPr lang="tr-TR" dirty="0" err="1">
                <a:ea typeface="Microsoft YaHei" pitchFamily="2"/>
                <a:cs typeface="Lucida Sans" pitchFamily="2"/>
              </a:rPr>
              <a:t>feature’ını</a:t>
            </a:r>
            <a:r>
              <a:rPr lang="tr-TR" dirty="0">
                <a:ea typeface="Microsoft YaHei" pitchFamily="2"/>
                <a:cs typeface="Lucida Sans" pitchFamily="2"/>
              </a:rPr>
              <a:t> belirtiyor. </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a:ea typeface="Microsoft YaHei" pitchFamily="2"/>
                <a:cs typeface="Lucida Sans" pitchFamily="2"/>
              </a:rPr>
              <a:t>Bunlar benzer vektörler ise </a:t>
            </a:r>
            <a:r>
              <a:rPr lang="tr-TR" dirty="0" err="1">
                <a:ea typeface="Microsoft YaHei" pitchFamily="2"/>
                <a:cs typeface="Lucida Sans" pitchFamily="2"/>
              </a:rPr>
              <a:t>çarpımlarıda</a:t>
            </a:r>
            <a:r>
              <a:rPr lang="tr-TR" dirty="0">
                <a:ea typeface="Microsoft YaHei" pitchFamily="2"/>
                <a:cs typeface="Lucida Sans" pitchFamily="2"/>
              </a:rPr>
              <a:t> büyük oluyor. </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dirty="0">
                <a:ea typeface="Microsoft YaHei" pitchFamily="2"/>
                <a:cs typeface="Lucida Sans" pitchFamily="2"/>
              </a:rPr>
              <a:t>Value ise taşınan </a:t>
            </a:r>
            <a:r>
              <a:rPr lang="tr-TR" dirty="0" err="1">
                <a:ea typeface="Microsoft YaHei" pitchFamily="2"/>
                <a:cs typeface="Lucida Sans" pitchFamily="2"/>
              </a:rPr>
              <a:t>feature</a:t>
            </a:r>
            <a:r>
              <a:rPr lang="tr-TR" dirty="0">
                <a:ea typeface="Microsoft YaHei" pitchFamily="2"/>
                <a:cs typeface="Lucida Sans" pitchFamily="2"/>
              </a:rPr>
              <a:t> oluyor.</a:t>
            </a:r>
          </a:p>
          <a:p>
            <a:pPr marL="0" marR="0" lvl="0" indent="0" rtl="0" hangingPunct="0">
              <a:lnSpc>
                <a:spcPct val="100000"/>
              </a:lnSpc>
              <a:spcBef>
                <a:spcPts val="0"/>
              </a:spcBef>
              <a:spcAft>
                <a:spcPts val="0"/>
              </a:spcAft>
              <a:buNone/>
              <a:tabLst/>
            </a:pPr>
            <a:endParaRPr lang="tr-TR" dirty="0">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1800" b="0" i="0" u="none" strike="noStrike" kern="1200" cap="none" dirty="0">
              <a:ln>
                <a:noFill/>
              </a:ln>
              <a:latin typeface="Liberation Sans" pitchFamily="18"/>
              <a:ea typeface="Microsoft YaHei" pitchFamily="2"/>
              <a:cs typeface="Lucida Sans" pitchFamily="2"/>
            </a:endParaRPr>
          </a:p>
        </p:txBody>
      </p:sp>
      <p:pic>
        <p:nvPicPr>
          <p:cNvPr id="3" name="Resim 2">
            <a:extLst>
              <a:ext uri="{FF2B5EF4-FFF2-40B4-BE49-F238E27FC236}">
                <a16:creationId xmlns:a16="http://schemas.microsoft.com/office/drawing/2014/main" id="{B1A3C4A3-FFD7-0934-E5D8-6865E89C8FDD}"/>
              </a:ext>
            </a:extLst>
          </p:cNvPr>
          <p:cNvPicPr>
            <a:picLocks noChangeAspect="1"/>
          </p:cNvPicPr>
          <p:nvPr/>
        </p:nvPicPr>
        <p:blipFill>
          <a:blip r:embed="rId3">
            <a:lum/>
            <a:alphaModFix/>
          </a:blip>
          <a:srcRect/>
          <a:stretch>
            <a:fillRect/>
          </a:stretch>
        </p:blipFill>
        <p:spPr>
          <a:xfrm>
            <a:off x="1413510" y="3935391"/>
            <a:ext cx="7253603" cy="3624283"/>
          </a:xfrm>
          <a:prstGeom prst="rect">
            <a:avLst/>
          </a:prstGeom>
          <a:noFill/>
          <a:ln>
            <a:noFill/>
          </a:ln>
        </p:spPr>
      </p:pic>
    </p:spTree>
    <p:extLst>
      <p:ext uri="{BB962C8B-B14F-4D97-AF65-F5344CB8AC3E}">
        <p14:creationId xmlns:p14="http://schemas.microsoft.com/office/powerpoint/2010/main" val="391642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pic>
        <p:nvPicPr>
          <p:cNvPr id="6" name="Resim 5" descr="metin, ekran görüntüsü, tasarım içeren bir resim&#10;&#10;Açıklama otomatik olarak oluşturuldu">
            <a:extLst>
              <a:ext uri="{FF2B5EF4-FFF2-40B4-BE49-F238E27FC236}">
                <a16:creationId xmlns:a16="http://schemas.microsoft.com/office/drawing/2014/main" id="{96C7191A-BCFD-4C5E-E832-044F39198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4" y="732830"/>
            <a:ext cx="9421636" cy="52996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8C66C3C0-1879-4F13-82B1-F942498FAB16}"/>
              </a:ext>
            </a:extLst>
          </p:cNvPr>
          <p:cNvSpPr/>
          <p:nvPr/>
        </p:nvSpPr>
        <p:spPr>
          <a:xfrm>
            <a:off x="271543" y="833377"/>
            <a:ext cx="9537538" cy="1754326"/>
          </a:xfrm>
          <a:prstGeom prst="rect">
            <a:avLst/>
          </a:prstGeom>
        </p:spPr>
        <p:txBody>
          <a:bodyPr wrap="square">
            <a:spAutoFit/>
          </a:bodyPr>
          <a:lstStyle/>
          <a:p>
            <a:pPr lvl="0" hangingPunct="0"/>
            <a:r>
              <a:rPr lang="tr-TR" dirty="0">
                <a:ea typeface="Microsoft YaHei" pitchFamily="2"/>
                <a:cs typeface="Lucida Sans" pitchFamily="2"/>
              </a:rPr>
              <a:t>  </a:t>
            </a:r>
            <a:r>
              <a:rPr lang="tr-TR" dirty="0" err="1">
                <a:ea typeface="Microsoft YaHei" pitchFamily="2"/>
                <a:cs typeface="Lucida Sans" pitchFamily="2"/>
              </a:rPr>
              <a:t>Anlamdırmayı</a:t>
            </a:r>
            <a:r>
              <a:rPr lang="tr-TR" dirty="0">
                <a:ea typeface="Microsoft YaHei" pitchFamily="2"/>
                <a:cs typeface="Lucida Sans" pitchFamily="2"/>
              </a:rPr>
              <a:t> yaparken görüntü parçaları bilgisayarın öğrenebileceği formata </a:t>
            </a:r>
            <a:r>
              <a:rPr lang="tr-TR" dirty="0" err="1">
                <a:ea typeface="Microsoft YaHei" pitchFamily="2"/>
                <a:cs typeface="Lucida Sans" pitchFamily="2"/>
              </a:rPr>
              <a:t>çevirilir</a:t>
            </a:r>
            <a:r>
              <a:rPr lang="tr-TR" dirty="0">
                <a:ea typeface="Microsoft YaHei" pitchFamily="2"/>
                <a:cs typeface="Lucida Sans" pitchFamily="2"/>
              </a:rPr>
              <a:t>.</a:t>
            </a:r>
          </a:p>
          <a:p>
            <a:pPr lvl="0" hangingPunct="0"/>
            <a:r>
              <a:rPr lang="tr-TR" dirty="0">
                <a:ea typeface="Microsoft YaHei" pitchFamily="2"/>
                <a:cs typeface="Lucida Sans" pitchFamily="2"/>
              </a:rPr>
              <a:t>Bu görüntü parçalarının konumları ve anlamların saklanacağı </a:t>
            </a:r>
            <a:r>
              <a:rPr lang="tr-TR" dirty="0" err="1">
                <a:ea typeface="Microsoft YaHei" pitchFamily="2"/>
                <a:cs typeface="Lucida Sans" pitchFamily="2"/>
              </a:rPr>
              <a:t>embedding</a:t>
            </a:r>
            <a:r>
              <a:rPr lang="tr-TR" dirty="0">
                <a:ea typeface="Microsoft YaHei" pitchFamily="2"/>
                <a:cs typeface="Lucida Sans" pitchFamily="2"/>
              </a:rPr>
              <a:t> denen </a:t>
            </a:r>
            <a:r>
              <a:rPr lang="tr-TR" dirty="0" err="1">
                <a:ea typeface="Microsoft YaHei" pitchFamily="2"/>
                <a:cs typeface="Lucida Sans" pitchFamily="2"/>
              </a:rPr>
              <a:t>vector</a:t>
            </a:r>
            <a:r>
              <a:rPr lang="tr-TR" dirty="0">
                <a:ea typeface="Microsoft YaHei" pitchFamily="2"/>
                <a:cs typeface="Lucida Sans" pitchFamily="2"/>
              </a:rPr>
              <a:t>, modele verilir.</a:t>
            </a:r>
          </a:p>
          <a:p>
            <a:pPr lvl="0" hangingPunct="0"/>
            <a:r>
              <a:rPr lang="tr-TR" dirty="0">
                <a:ea typeface="Microsoft YaHei" pitchFamily="2"/>
                <a:cs typeface="Lucida Sans" pitchFamily="2"/>
              </a:rPr>
              <a:t>  Model bu görüntü parçalarını konumlarına ve anlam vektörlerine göre ilişkilendirir.</a:t>
            </a:r>
          </a:p>
          <a:p>
            <a:pPr lvl="0" hangingPunct="0"/>
            <a:r>
              <a:rPr lang="tr-TR" dirty="0">
                <a:ea typeface="Microsoft YaHei" pitchFamily="2"/>
                <a:cs typeface="Lucida Sans" pitchFamily="2"/>
              </a:rPr>
              <a:t>Eğitim sırasında parametreleri değiştirir.  Ve son olarak model çıktı olarak görüntünün hangi sınıflara ait olabileceğini gösteren ihtimalleri çıktı olarak verir.</a:t>
            </a:r>
          </a:p>
        </p:txBody>
      </p:sp>
      <p:pic>
        <p:nvPicPr>
          <p:cNvPr id="7" name="Resim 6">
            <a:extLst>
              <a:ext uri="{FF2B5EF4-FFF2-40B4-BE49-F238E27FC236}">
                <a16:creationId xmlns:a16="http://schemas.microsoft.com/office/drawing/2014/main" id="{FF52C9AB-70BA-4167-8E3F-FD6F2C3E4C7F}"/>
              </a:ext>
            </a:extLst>
          </p:cNvPr>
          <p:cNvPicPr>
            <a:picLocks noChangeAspect="1"/>
          </p:cNvPicPr>
          <p:nvPr/>
        </p:nvPicPr>
        <p:blipFill>
          <a:blip r:embed="rId2">
            <a:lum/>
            <a:alphaModFix/>
          </a:blip>
          <a:srcRect/>
          <a:stretch>
            <a:fillRect/>
          </a:stretch>
        </p:blipFill>
        <p:spPr>
          <a:xfrm>
            <a:off x="1764134" y="3120798"/>
            <a:ext cx="6552355" cy="3702347"/>
          </a:xfrm>
          <a:prstGeom prst="rect">
            <a:avLst/>
          </a:prstGeom>
          <a:noFill/>
          <a:ln>
            <a:noFill/>
          </a:ln>
        </p:spPr>
      </p:pic>
    </p:spTree>
    <p:extLst>
      <p:ext uri="{BB962C8B-B14F-4D97-AF65-F5344CB8AC3E}">
        <p14:creationId xmlns:p14="http://schemas.microsoft.com/office/powerpoint/2010/main" val="1758848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42B5B5A-8215-C899-3E09-B7A0810A00BB}"/>
              </a:ext>
            </a:extLst>
          </p:cNvPr>
          <p:cNvPicPr>
            <a:picLocks noChangeAspect="1"/>
          </p:cNvPicPr>
          <p:nvPr/>
        </p:nvPicPr>
        <p:blipFill>
          <a:blip r:embed="rId2">
            <a:lum/>
            <a:alphaModFix/>
          </a:blip>
          <a:srcRect/>
          <a:stretch>
            <a:fillRect/>
          </a:stretch>
        </p:blipFill>
        <p:spPr>
          <a:xfrm>
            <a:off x="1299201" y="1999129"/>
            <a:ext cx="7482222" cy="5560546"/>
          </a:xfrm>
          <a:prstGeom prst="rect">
            <a:avLst/>
          </a:prstGeom>
          <a:noFill/>
          <a:ln>
            <a:noFill/>
          </a:ln>
        </p:spPr>
      </p:pic>
      <p:sp>
        <p:nvSpPr>
          <p:cNvPr id="2" name="Metin kutusu 1">
            <a:extLst>
              <a:ext uri="{FF2B5EF4-FFF2-40B4-BE49-F238E27FC236}">
                <a16:creationId xmlns:a16="http://schemas.microsoft.com/office/drawing/2014/main" id="{4C9EA83F-C1E5-3DAE-4BCD-C56C4E6B58E2}"/>
              </a:ext>
            </a:extLst>
          </p:cNvPr>
          <p:cNvSpPr txBox="1"/>
          <p:nvPr/>
        </p:nvSpPr>
        <p:spPr>
          <a:xfrm>
            <a:off x="626533" y="338666"/>
            <a:ext cx="9281396" cy="1200329"/>
          </a:xfrm>
          <a:prstGeom prst="rect">
            <a:avLst/>
          </a:prstGeom>
          <a:noFill/>
        </p:spPr>
        <p:txBody>
          <a:bodyPr wrap="square" rtlCol="0">
            <a:spAutoFit/>
          </a:bodyPr>
          <a:lstStyle/>
          <a:p>
            <a:r>
              <a:rPr lang="tr-TR" sz="2400" dirty="0"/>
              <a:t>  Çok büyük sayıları önlemek için </a:t>
            </a:r>
            <a:r>
              <a:rPr lang="tr-TR" sz="2400" dirty="0" err="1"/>
              <a:t>Scaling</a:t>
            </a:r>
            <a:r>
              <a:rPr lang="tr-TR" sz="2400" dirty="0"/>
              <a:t>(ölçeklendirme) yapılır. Boyut sayısının kökü ile bölünür.</a:t>
            </a:r>
          </a:p>
          <a:p>
            <a:r>
              <a:rPr lang="tr-TR" sz="2400" dirty="0" err="1"/>
              <a:t>Softmax</a:t>
            </a:r>
            <a:r>
              <a:rPr lang="tr-TR" sz="2400" dirty="0"/>
              <a:t> ise her </a:t>
            </a:r>
            <a:r>
              <a:rPr lang="tr-TR" sz="2400" dirty="0" err="1"/>
              <a:t>sütündaki</a:t>
            </a:r>
            <a:r>
              <a:rPr lang="tr-TR" sz="2400" dirty="0"/>
              <a:t> değerlerin toplamının 1 e eşit olmasını sağlar.</a:t>
            </a:r>
            <a:endParaRPr lang="en-US" sz="2400" dirty="0"/>
          </a:p>
        </p:txBody>
      </p:sp>
    </p:spTree>
    <p:extLst>
      <p:ext uri="{BB962C8B-B14F-4D97-AF65-F5344CB8AC3E}">
        <p14:creationId xmlns:p14="http://schemas.microsoft.com/office/powerpoint/2010/main" val="125673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4E80EE5-F25A-4B06-81EB-16F6CB97E20C}"/>
              </a:ext>
            </a:extLst>
          </p:cNvPr>
          <p:cNvPicPr>
            <a:picLocks noChangeAspect="1"/>
          </p:cNvPicPr>
          <p:nvPr/>
        </p:nvPicPr>
        <p:blipFill>
          <a:blip r:embed="rId2"/>
          <a:stretch>
            <a:fillRect/>
          </a:stretch>
        </p:blipFill>
        <p:spPr>
          <a:xfrm>
            <a:off x="654423" y="371075"/>
            <a:ext cx="2466975" cy="1371600"/>
          </a:xfrm>
          <a:prstGeom prst="rect">
            <a:avLst/>
          </a:prstGeom>
        </p:spPr>
      </p:pic>
      <p:sp>
        <p:nvSpPr>
          <p:cNvPr id="4" name="Metin kutusu 3">
            <a:extLst>
              <a:ext uri="{FF2B5EF4-FFF2-40B4-BE49-F238E27FC236}">
                <a16:creationId xmlns:a16="http://schemas.microsoft.com/office/drawing/2014/main" id="{FA9B1E65-46EE-4361-9A59-4B232D74BA19}"/>
              </a:ext>
            </a:extLst>
          </p:cNvPr>
          <p:cNvSpPr txBox="1"/>
          <p:nvPr/>
        </p:nvSpPr>
        <p:spPr>
          <a:xfrm>
            <a:off x="571406" y="1810871"/>
            <a:ext cx="8937812" cy="1754326"/>
          </a:xfrm>
          <a:prstGeom prst="rect">
            <a:avLst/>
          </a:prstGeom>
          <a:noFill/>
        </p:spPr>
        <p:txBody>
          <a:bodyPr wrap="square" rtlCol="0">
            <a:spAutoFit/>
          </a:bodyPr>
          <a:lstStyle/>
          <a:p>
            <a:r>
              <a:rPr lang="tr-TR" dirty="0"/>
              <a:t>Bu kısma hangi </a:t>
            </a:r>
            <a:r>
              <a:rPr lang="tr-TR" dirty="0" err="1"/>
              <a:t>patchlere</a:t>
            </a:r>
            <a:r>
              <a:rPr lang="tr-TR" dirty="0"/>
              <a:t> daha çok önem verilmesi gerektiğini gösteren </a:t>
            </a:r>
            <a:r>
              <a:rPr lang="tr-TR" dirty="0" err="1"/>
              <a:t>matrix</a:t>
            </a:r>
            <a:r>
              <a:rPr lang="tr-TR" dirty="0"/>
              <a:t> diyebiliriz.</a:t>
            </a:r>
          </a:p>
          <a:p>
            <a:endParaRPr lang="tr-TR" dirty="0"/>
          </a:p>
          <a:p>
            <a:r>
              <a:rPr lang="tr-TR" dirty="0"/>
              <a:t>Bu kısmı </a:t>
            </a:r>
            <a:r>
              <a:rPr lang="tr-TR" dirty="0" err="1"/>
              <a:t>value</a:t>
            </a:r>
            <a:r>
              <a:rPr lang="tr-TR" dirty="0"/>
              <a:t> ile çarparak istediğimiz değişim vektörünü buluyoruz.</a:t>
            </a:r>
          </a:p>
          <a:p>
            <a:endParaRPr lang="tr-TR" dirty="0"/>
          </a:p>
          <a:p>
            <a:endParaRPr lang="tr-TR" dirty="0"/>
          </a:p>
          <a:p>
            <a:endParaRPr lang="tr-TR" dirty="0"/>
          </a:p>
        </p:txBody>
      </p:sp>
      <p:pic>
        <p:nvPicPr>
          <p:cNvPr id="8" name="Resim 7">
            <a:extLst>
              <a:ext uri="{FF2B5EF4-FFF2-40B4-BE49-F238E27FC236}">
                <a16:creationId xmlns:a16="http://schemas.microsoft.com/office/drawing/2014/main" id="{5277E876-2EA8-4F93-9FE3-A20F9DE8C99B}"/>
              </a:ext>
            </a:extLst>
          </p:cNvPr>
          <p:cNvPicPr>
            <a:picLocks noChangeAspect="1"/>
          </p:cNvPicPr>
          <p:nvPr/>
        </p:nvPicPr>
        <p:blipFill>
          <a:blip r:embed="rId3">
            <a:lum/>
            <a:alphaModFix/>
          </a:blip>
          <a:srcRect/>
          <a:stretch>
            <a:fillRect/>
          </a:stretch>
        </p:blipFill>
        <p:spPr>
          <a:xfrm>
            <a:off x="1723641" y="3041792"/>
            <a:ext cx="6730078" cy="4146808"/>
          </a:xfrm>
          <a:prstGeom prst="rect">
            <a:avLst/>
          </a:prstGeom>
          <a:noFill/>
          <a:ln>
            <a:noFill/>
          </a:ln>
        </p:spPr>
      </p:pic>
    </p:spTree>
    <p:extLst>
      <p:ext uri="{BB962C8B-B14F-4D97-AF65-F5344CB8AC3E}">
        <p14:creationId xmlns:p14="http://schemas.microsoft.com/office/powerpoint/2010/main" val="3050644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2C84BA1-9B6A-C09F-6BE9-11478D39ACE5}"/>
              </a:ext>
            </a:extLst>
          </p:cNvPr>
          <p:cNvSpPr txBox="1"/>
          <p:nvPr/>
        </p:nvSpPr>
        <p:spPr>
          <a:xfrm>
            <a:off x="439279" y="-902431"/>
            <a:ext cx="7836620" cy="1894958"/>
          </a:xfrm>
          <a:prstGeom prst="rect">
            <a:avLst/>
          </a:prstGeom>
        </p:spPr>
        <p:txBody>
          <a:bodyPr vert="horz" lIns="91440" tIns="45720" rIns="91440" bIns="45720" rtlCol="0" anchor="b" anchorCtr="0" compatLnSpc="0">
            <a:normAutofit/>
          </a:bodyPr>
          <a:lstStyle/>
          <a:p>
            <a:pPr marL="0" marR="0" lvl="0" indent="0">
              <a:lnSpc>
                <a:spcPct val="90000"/>
              </a:lnSpc>
              <a:spcBef>
                <a:spcPct val="0"/>
              </a:spcBef>
              <a:spcAft>
                <a:spcPts val="600"/>
              </a:spcAft>
              <a:tabLst/>
            </a:pPr>
            <a:r>
              <a:rPr lang="en-US" sz="4000" b="0" i="0" u="none" strike="noStrike" kern="1200" cap="none" dirty="0">
                <a:ln>
                  <a:noFill/>
                </a:ln>
                <a:solidFill>
                  <a:schemeClr val="tx1"/>
                </a:solidFill>
                <a:ea typeface="+mj-ea"/>
                <a:cs typeface="+mj-cs"/>
              </a:rPr>
              <a:t>Single Head Attention</a:t>
            </a:r>
          </a:p>
        </p:txBody>
      </p:sp>
      <p:sp>
        <p:nvSpPr>
          <p:cNvPr id="3" name="Metin kutusu 2">
            <a:extLst>
              <a:ext uri="{FF2B5EF4-FFF2-40B4-BE49-F238E27FC236}">
                <a16:creationId xmlns:a16="http://schemas.microsoft.com/office/drawing/2014/main" id="{02C3E52E-215C-1C0D-0046-9F1E78F4803F}"/>
              </a:ext>
            </a:extLst>
          </p:cNvPr>
          <p:cNvSpPr txBox="1"/>
          <p:nvPr/>
        </p:nvSpPr>
        <p:spPr>
          <a:xfrm>
            <a:off x="340369" y="1675039"/>
            <a:ext cx="9866685" cy="3759679"/>
          </a:xfrm>
          <a:prstGeom prst="rect">
            <a:avLst/>
          </a:prstGeom>
        </p:spPr>
        <p:txBody>
          <a:bodyPr vert="horz" lIns="91440" tIns="45720" rIns="91440" bIns="45720" rtlCol="0" anchor="t" anchorCtr="0" compatLnSpc="0">
            <a:normAutofit/>
          </a:bodyPr>
          <a:lstStyle/>
          <a:p>
            <a:pPr marL="0" marR="0" lvl="0" indent="-228600">
              <a:lnSpc>
                <a:spcPct val="90000"/>
              </a:lnSpc>
              <a:spcBef>
                <a:spcPts val="0"/>
              </a:spcBef>
              <a:spcAft>
                <a:spcPts val="600"/>
              </a:spcAft>
              <a:buFont typeface="Arial" panose="020B0604020202020204" pitchFamily="34" charset="0"/>
              <a:buChar char="•"/>
              <a:tabLst/>
            </a:pPr>
            <a:r>
              <a:rPr lang="en-US" sz="2100" b="0" i="0" u="none" strike="noStrike" cap="none" dirty="0">
                <a:ln>
                  <a:noFill/>
                </a:ln>
              </a:rPr>
              <a:t>Patch </a:t>
            </a:r>
            <a:r>
              <a:rPr lang="en-US" sz="2100" b="0" i="0" u="none" strike="noStrike" cap="none" dirty="0" err="1">
                <a:ln>
                  <a:noFill/>
                </a:ln>
              </a:rPr>
              <a:t>embeddinglerinin</a:t>
            </a:r>
            <a:r>
              <a:rPr lang="en-US" sz="2100" b="0" i="0" u="none" strike="noStrike" cap="none" dirty="0">
                <a:ln>
                  <a:noFill/>
                </a:ln>
              </a:rPr>
              <a:t> </a:t>
            </a:r>
            <a:r>
              <a:rPr lang="en-US" sz="2100" b="0" i="0" u="none" strike="noStrike" cap="none" dirty="0" err="1">
                <a:ln>
                  <a:noFill/>
                </a:ln>
              </a:rPr>
              <a:t>birbiri</a:t>
            </a:r>
            <a:r>
              <a:rPr lang="en-US" sz="2100" b="0" i="0" u="none" strike="noStrike" cap="none" dirty="0">
                <a:ln>
                  <a:noFill/>
                </a:ln>
              </a:rPr>
              <a:t> </a:t>
            </a:r>
            <a:r>
              <a:rPr lang="en-US" sz="2100" b="0" i="0" u="none" strike="noStrike" cap="none" dirty="0" err="1">
                <a:ln>
                  <a:noFill/>
                </a:ln>
              </a:rPr>
              <a:t>ile</a:t>
            </a:r>
            <a:r>
              <a:rPr lang="en-US" sz="2100" b="0" i="0" u="none" strike="noStrike" cap="none" dirty="0">
                <a:ln>
                  <a:noFill/>
                </a:ln>
              </a:rPr>
              <a:t> </a:t>
            </a:r>
            <a:r>
              <a:rPr lang="en-US" sz="2100" b="0" i="0" u="none" strike="noStrike" cap="none" dirty="0" err="1">
                <a:ln>
                  <a:noFill/>
                </a:ln>
              </a:rPr>
              <a:t>sadece</a:t>
            </a:r>
            <a:r>
              <a:rPr lang="en-US" sz="2100" b="0" i="0" u="none" strike="noStrike" cap="none" dirty="0">
                <a:ln>
                  <a:noFill/>
                </a:ln>
              </a:rPr>
              <a:t> </a:t>
            </a:r>
            <a:r>
              <a:rPr lang="en-US" sz="2100" b="0" i="0" u="none" strike="noStrike" cap="none" dirty="0" err="1">
                <a:ln>
                  <a:noFill/>
                </a:ln>
              </a:rPr>
              <a:t>bir</a:t>
            </a:r>
            <a:r>
              <a:rPr lang="en-US" sz="2100" b="0" i="0" u="none" strike="noStrike" cap="none" dirty="0">
                <a:ln>
                  <a:noFill/>
                </a:ln>
              </a:rPr>
              <a:t> </a:t>
            </a:r>
            <a:r>
              <a:rPr lang="en-US" sz="2100" b="0" i="0" u="none" strike="noStrike" cap="none" dirty="0" err="1">
                <a:ln>
                  <a:noFill/>
                </a:ln>
              </a:rPr>
              <a:t>kez</a:t>
            </a:r>
            <a:r>
              <a:rPr lang="en-US" sz="2100" b="0" i="0" u="none" strike="noStrike" cap="none" dirty="0">
                <a:ln>
                  <a:noFill/>
                </a:ln>
              </a:rPr>
              <a:t> </a:t>
            </a:r>
            <a:r>
              <a:rPr lang="en-US" sz="2100" b="0" i="0" u="none" strike="noStrike" cap="none" dirty="0" err="1">
                <a:ln>
                  <a:noFill/>
                </a:ln>
              </a:rPr>
              <a:t>iletişime</a:t>
            </a:r>
            <a:r>
              <a:rPr lang="en-US" sz="2100" b="0" i="0" u="none" strike="noStrike" cap="none" dirty="0">
                <a:ln>
                  <a:noFill/>
                </a:ln>
              </a:rPr>
              <a:t> </a:t>
            </a:r>
            <a:r>
              <a:rPr lang="en-US" sz="2100" b="0" i="0" u="none" strike="noStrike" cap="none" dirty="0" err="1">
                <a:ln>
                  <a:noFill/>
                </a:ln>
              </a:rPr>
              <a:t>geçme</a:t>
            </a:r>
            <a:r>
              <a:rPr lang="en-US" sz="2100" b="0" i="0" u="none" strike="noStrike" cap="none" dirty="0">
                <a:ln>
                  <a:noFill/>
                </a:ln>
              </a:rPr>
              <a:t> </a:t>
            </a:r>
            <a:r>
              <a:rPr lang="en-US" sz="2100" b="0" i="0" u="none" strike="noStrike" cap="none" dirty="0" err="1">
                <a:ln>
                  <a:noFill/>
                </a:ln>
              </a:rPr>
              <a:t>şansı</a:t>
            </a:r>
            <a:r>
              <a:rPr lang="en-US" sz="2100" b="0" i="0" u="none" strike="noStrike" cap="none" dirty="0">
                <a:ln>
                  <a:noFill/>
                </a:ln>
              </a:rPr>
              <a:t> var.</a:t>
            </a:r>
            <a:endParaRPr lang="tr-TR" sz="2100" dirty="0"/>
          </a:p>
          <a:p>
            <a:pPr marL="0" marR="0" lvl="0" indent="-228600">
              <a:lnSpc>
                <a:spcPct val="90000"/>
              </a:lnSpc>
              <a:spcBef>
                <a:spcPts val="0"/>
              </a:spcBef>
              <a:spcAft>
                <a:spcPts val="600"/>
              </a:spcAft>
              <a:buFont typeface="Arial" panose="020B0604020202020204" pitchFamily="34" charset="0"/>
              <a:buChar char="•"/>
              <a:tabLst/>
            </a:pPr>
            <a:r>
              <a:rPr lang="tr-TR" sz="2100" dirty="0"/>
              <a:t>Tek bir </a:t>
            </a:r>
            <a:r>
              <a:rPr lang="tr-TR" sz="2100" dirty="0" err="1"/>
              <a:t>query</a:t>
            </a:r>
            <a:r>
              <a:rPr lang="tr-TR" sz="2100" dirty="0"/>
              <a:t>, </a:t>
            </a:r>
            <a:r>
              <a:rPr lang="tr-TR" sz="2100" dirty="0" err="1"/>
              <a:t>key</a:t>
            </a:r>
            <a:r>
              <a:rPr lang="tr-TR" sz="2100" dirty="0"/>
              <a:t> ve </a:t>
            </a:r>
            <a:r>
              <a:rPr lang="tr-TR" sz="2100" dirty="0" err="1"/>
              <a:t>value</a:t>
            </a:r>
            <a:r>
              <a:rPr lang="tr-TR" sz="2100" dirty="0"/>
              <a:t> </a:t>
            </a:r>
            <a:r>
              <a:rPr lang="tr-TR" sz="2100" dirty="0" err="1"/>
              <a:t>matrixi</a:t>
            </a:r>
            <a:r>
              <a:rPr lang="tr-TR" sz="2100" dirty="0"/>
              <a:t> vardır.</a:t>
            </a:r>
            <a:endParaRPr lang="en-US" sz="2100" b="0" i="0" u="none" strike="noStrike" cap="none" dirty="0">
              <a:ln>
                <a:noFill/>
              </a:ln>
            </a:endParaRPr>
          </a:p>
          <a:p>
            <a:pPr marR="0" lvl="0">
              <a:lnSpc>
                <a:spcPct val="90000"/>
              </a:lnSpc>
              <a:spcBef>
                <a:spcPts val="0"/>
              </a:spcBef>
              <a:spcAft>
                <a:spcPts val="600"/>
              </a:spcAft>
              <a:tabLst/>
            </a:pPr>
            <a:endParaRPr lang="en-US" sz="2100" dirty="0"/>
          </a:p>
        </p:txBody>
      </p:sp>
      <p:pic>
        <p:nvPicPr>
          <p:cNvPr id="5122" name="Picture 2" descr="Single-head attention | TikZ Diagrams">
            <a:extLst>
              <a:ext uri="{FF2B5EF4-FFF2-40B4-BE49-F238E27FC236}">
                <a16:creationId xmlns:a16="http://schemas.microsoft.com/office/drawing/2014/main" id="{AE6C58BA-EFCD-4C8C-A820-4D43BD48B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500" y="2801870"/>
            <a:ext cx="5879939" cy="4330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24D837E-8F4F-9BF2-02CA-3F9EE102B0C7}"/>
              </a:ext>
            </a:extLst>
          </p:cNvPr>
          <p:cNvSpPr txBox="1"/>
          <p:nvPr/>
        </p:nvSpPr>
        <p:spPr>
          <a:xfrm>
            <a:off x="188707" y="216304"/>
            <a:ext cx="5028854" cy="693223"/>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4000" b="0" i="0" u="none" strike="noStrike" kern="1200" cap="none" dirty="0">
                <a:ln>
                  <a:noFill/>
                </a:ln>
                <a:ea typeface="Microsoft YaHei" pitchFamily="2"/>
                <a:cs typeface="Lucida Sans" pitchFamily="2"/>
              </a:rPr>
              <a:t>Multi </a:t>
            </a:r>
            <a:r>
              <a:rPr lang="tr-TR" sz="4000" b="0" i="0" u="none" strike="noStrike" kern="1200" cap="none" dirty="0" err="1">
                <a:ln>
                  <a:noFill/>
                </a:ln>
                <a:ea typeface="Microsoft YaHei" pitchFamily="2"/>
                <a:cs typeface="Lucida Sans" pitchFamily="2"/>
              </a:rPr>
              <a:t>Head</a:t>
            </a:r>
            <a:r>
              <a:rPr lang="tr-TR" sz="4000" b="0" i="0" u="none" strike="noStrike" kern="1200" cap="none" dirty="0">
                <a:ln>
                  <a:noFill/>
                </a:ln>
                <a:ea typeface="Microsoft YaHei" pitchFamily="2"/>
                <a:cs typeface="Lucida Sans" pitchFamily="2"/>
              </a:rPr>
              <a:t> </a:t>
            </a:r>
            <a:r>
              <a:rPr lang="tr-TR" sz="4000" b="0" i="0" u="none" strike="noStrike" kern="1200" cap="none" dirty="0" err="1">
                <a:ln>
                  <a:noFill/>
                </a:ln>
                <a:ea typeface="Microsoft YaHei" pitchFamily="2"/>
                <a:cs typeface="Lucida Sans" pitchFamily="2"/>
              </a:rPr>
              <a:t>Attention</a:t>
            </a:r>
            <a:endParaRPr lang="tr-TR" sz="4000" b="0" i="0" u="none" strike="noStrike" kern="1200" cap="none" dirty="0">
              <a:ln>
                <a:noFill/>
              </a:ln>
              <a:ea typeface="Microsoft YaHei" pitchFamily="2"/>
              <a:cs typeface="Lucida Sans" pitchFamily="2"/>
            </a:endParaRPr>
          </a:p>
        </p:txBody>
      </p:sp>
      <p:sp>
        <p:nvSpPr>
          <p:cNvPr id="3" name="Metin kutusu 2">
            <a:extLst>
              <a:ext uri="{FF2B5EF4-FFF2-40B4-BE49-F238E27FC236}">
                <a16:creationId xmlns:a16="http://schemas.microsoft.com/office/drawing/2014/main" id="{255C004C-5418-64D8-B451-FBAB1CFB398C}"/>
              </a:ext>
            </a:extLst>
          </p:cNvPr>
          <p:cNvSpPr txBox="1"/>
          <p:nvPr/>
        </p:nvSpPr>
        <p:spPr>
          <a:xfrm>
            <a:off x="188707" y="1299578"/>
            <a:ext cx="3921571" cy="307810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 Bir </a:t>
            </a:r>
            <a:r>
              <a:rPr lang="tr-TR" sz="1800" b="0" i="0" u="none" strike="noStrike" kern="1200" cap="none" dirty="0" err="1">
                <a:ln>
                  <a:noFill/>
                </a:ln>
                <a:ea typeface="Microsoft YaHei" pitchFamily="2"/>
                <a:cs typeface="Lucida Sans" pitchFamily="2"/>
              </a:rPr>
              <a:t>patchin</a:t>
            </a:r>
            <a:r>
              <a:rPr lang="tr-TR" sz="1800" b="0" i="0" u="none" strike="noStrike" kern="1200" cap="none" dirty="0">
                <a:ln>
                  <a:noFill/>
                </a:ln>
                <a:ea typeface="Microsoft YaHei" pitchFamily="2"/>
                <a:cs typeface="Lucida Sans" pitchFamily="2"/>
              </a:rPr>
              <a:t> diğer </a:t>
            </a:r>
            <a:r>
              <a:rPr lang="tr-TR" sz="1800" b="0" i="0" u="none" strike="noStrike" kern="1200" cap="none" dirty="0" err="1">
                <a:ln>
                  <a:noFill/>
                </a:ln>
                <a:ea typeface="Microsoft YaHei" pitchFamily="2"/>
                <a:cs typeface="Lucida Sans" pitchFamily="2"/>
              </a:rPr>
              <a:t>patchlere</a:t>
            </a:r>
            <a:r>
              <a:rPr lang="tr-TR" sz="1800" b="0" i="0" u="none" strike="noStrike" kern="1200" cap="none" dirty="0">
                <a:ln>
                  <a:noFill/>
                </a:ln>
                <a:ea typeface="Microsoft YaHei" pitchFamily="2"/>
                <a:cs typeface="Lucida Sans" pitchFamily="2"/>
              </a:rPr>
              <a:t> birden fazla bilgi yollamasını sağlar.</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 Her bir </a:t>
            </a:r>
            <a:r>
              <a:rPr lang="tr-TR" sz="1800" b="0" i="0" u="none" strike="noStrike" kern="1200" cap="none" dirty="0" err="1">
                <a:ln>
                  <a:noFill/>
                </a:ln>
                <a:ea typeface="Microsoft YaHei" pitchFamily="2"/>
                <a:cs typeface="Lucida Sans" pitchFamily="2"/>
              </a:rPr>
              <a:t>patch</a:t>
            </a:r>
            <a:r>
              <a:rPr lang="tr-TR" sz="1800" b="0" i="0" u="none" strike="noStrike" kern="1200" cap="none" dirty="0">
                <a:ln>
                  <a:noFill/>
                </a:ln>
                <a:ea typeface="Microsoft YaHei" pitchFamily="2"/>
                <a:cs typeface="Lucida Sans" pitchFamily="2"/>
              </a:rPr>
              <a:t> için </a:t>
            </a:r>
            <a:r>
              <a:rPr lang="tr-TR" sz="1800" b="0" i="0" u="none" strike="noStrike" kern="1200" cap="none" dirty="0" err="1">
                <a:ln>
                  <a:noFill/>
                </a:ln>
                <a:ea typeface="Microsoft YaHei" pitchFamily="2"/>
                <a:cs typeface="Lucida Sans" pitchFamily="2"/>
              </a:rPr>
              <a:t>attention</a:t>
            </a:r>
            <a:r>
              <a:rPr lang="tr-TR" sz="1800" b="0" i="0" u="none" strike="noStrike" kern="1200" cap="none" dirty="0">
                <a:ln>
                  <a:noFill/>
                </a:ln>
                <a:ea typeface="Microsoft YaHei" pitchFamily="2"/>
                <a:cs typeface="Lucida Sans" pitchFamily="2"/>
              </a:rPr>
              <a:t> </a:t>
            </a:r>
            <a:r>
              <a:rPr lang="tr-TR" sz="1800" b="0" i="0" u="none" strike="noStrike" kern="1200" cap="none" dirty="0" err="1">
                <a:ln>
                  <a:noFill/>
                </a:ln>
                <a:ea typeface="Microsoft YaHei" pitchFamily="2"/>
                <a:cs typeface="Lucida Sans" pitchFamily="2"/>
              </a:rPr>
              <a:t>head</a:t>
            </a:r>
            <a:r>
              <a:rPr lang="tr-TR" sz="1800" b="0" i="0" u="none" strike="noStrike" kern="1200" cap="none" dirty="0">
                <a:ln>
                  <a:noFill/>
                </a:ln>
                <a:ea typeface="Microsoft YaHei" pitchFamily="2"/>
                <a:cs typeface="Lucida Sans" pitchFamily="2"/>
              </a:rPr>
              <a:t> sayısı kadar </a:t>
            </a:r>
            <a:r>
              <a:rPr lang="tr-TR" sz="1800" b="0" i="0" u="none" strike="noStrike" kern="1200" cap="none" dirty="0" err="1">
                <a:ln>
                  <a:noFill/>
                </a:ln>
                <a:ea typeface="Microsoft YaHei" pitchFamily="2"/>
                <a:cs typeface="Lucida Sans" pitchFamily="2"/>
              </a:rPr>
              <a:t>query</a:t>
            </a:r>
            <a:r>
              <a:rPr lang="tr-TR" sz="1800" b="0" i="0" u="none" strike="noStrike" kern="1200" cap="none" dirty="0">
                <a:ln>
                  <a:noFill/>
                </a:ln>
                <a:ea typeface="Microsoft YaHei" pitchFamily="2"/>
                <a:cs typeface="Lucida Sans" pitchFamily="2"/>
              </a:rPr>
              <a:t>, </a:t>
            </a:r>
            <a:r>
              <a:rPr lang="tr-TR" sz="1800" b="0" i="0" u="none" strike="noStrike" kern="1200" cap="none" dirty="0" err="1">
                <a:ln>
                  <a:noFill/>
                </a:ln>
                <a:ea typeface="Microsoft YaHei" pitchFamily="2"/>
                <a:cs typeface="Lucida Sans" pitchFamily="2"/>
              </a:rPr>
              <a:t>key</a:t>
            </a:r>
            <a:r>
              <a:rPr lang="tr-TR" sz="1800" b="0" i="0" u="none" strike="noStrike" kern="1200" cap="none" dirty="0">
                <a:ln>
                  <a:noFill/>
                </a:ln>
                <a:ea typeface="Microsoft YaHei" pitchFamily="2"/>
                <a:cs typeface="Lucida Sans" pitchFamily="2"/>
              </a:rPr>
              <a:t> ve </a:t>
            </a:r>
            <a:r>
              <a:rPr lang="tr-TR" sz="1800" b="0" i="0" u="none" strike="noStrike" kern="1200" cap="none" dirty="0" err="1">
                <a:ln>
                  <a:noFill/>
                </a:ln>
                <a:ea typeface="Microsoft YaHei" pitchFamily="2"/>
                <a:cs typeface="Lucida Sans" pitchFamily="2"/>
              </a:rPr>
              <a:t>value</a:t>
            </a:r>
            <a:r>
              <a:rPr lang="tr-TR" sz="1800" b="0" i="0" u="none" strike="noStrike" kern="1200" cap="none" dirty="0">
                <a:ln>
                  <a:noFill/>
                </a:ln>
                <a:ea typeface="Microsoft YaHei" pitchFamily="2"/>
                <a:cs typeface="Lucida Sans" pitchFamily="2"/>
              </a:rPr>
              <a:t> </a:t>
            </a:r>
            <a:r>
              <a:rPr lang="tr-TR" sz="1800" b="0" i="0" u="none" strike="noStrike" kern="1200" cap="none" dirty="0" err="1">
                <a:ln>
                  <a:noFill/>
                </a:ln>
                <a:ea typeface="Microsoft YaHei" pitchFamily="2"/>
                <a:cs typeface="Lucida Sans" pitchFamily="2"/>
              </a:rPr>
              <a:t>matrixi</a:t>
            </a:r>
            <a:r>
              <a:rPr lang="tr-TR" sz="1800" b="0" i="0" u="none" strike="noStrike" kern="1200" cap="none" dirty="0">
                <a:ln>
                  <a:noFill/>
                </a:ln>
                <a:ea typeface="Microsoft YaHei" pitchFamily="2"/>
                <a:cs typeface="Lucida Sans" pitchFamily="2"/>
              </a:rPr>
              <a:t> oluşturulur.</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 Bu sayede model </a:t>
            </a:r>
            <a:r>
              <a:rPr lang="tr-TR" sz="1800" b="0" i="0" u="none" strike="noStrike" kern="1200" cap="none" dirty="0" err="1">
                <a:ln>
                  <a:noFill/>
                </a:ln>
                <a:ea typeface="Microsoft YaHei" pitchFamily="2"/>
                <a:cs typeface="Lucida Sans" pitchFamily="2"/>
              </a:rPr>
              <a:t>patchler</a:t>
            </a:r>
            <a:r>
              <a:rPr lang="tr-TR" sz="1800" b="0" i="0" u="none" strike="noStrike" kern="1200" cap="none" dirty="0">
                <a:ln>
                  <a:noFill/>
                </a:ln>
                <a:ea typeface="Microsoft YaHei" pitchFamily="2"/>
                <a:cs typeface="Lucida Sans" pitchFamily="2"/>
              </a:rPr>
              <a:t> arasındaki birden fazla ilişkiyi öğrenir.</a:t>
            </a:r>
          </a:p>
          <a:p>
            <a:pPr marL="0" marR="0" lvl="0" indent="0" rtl="0" hangingPunct="0">
              <a:lnSpc>
                <a:spcPct val="100000"/>
              </a:lnSpc>
              <a:spcBef>
                <a:spcPts val="0"/>
              </a:spcBef>
              <a:spcAft>
                <a:spcPts val="0"/>
              </a:spcAft>
              <a:buNone/>
              <a:tabLst/>
            </a:pPr>
            <a:endParaRPr lang="tr-TR" dirty="0">
              <a:ea typeface="Microsoft YaHei" pitchFamily="2"/>
              <a:cs typeface="Lucida Sans" pitchFamily="2"/>
            </a:endParaRPr>
          </a:p>
        </p:txBody>
      </p:sp>
      <p:pic>
        <p:nvPicPr>
          <p:cNvPr id="2050" name="Picture 2" descr="multi-head-attention-peltarion">
            <a:extLst>
              <a:ext uri="{FF2B5EF4-FFF2-40B4-BE49-F238E27FC236}">
                <a16:creationId xmlns:a16="http://schemas.microsoft.com/office/drawing/2014/main" id="{C7BC210C-251A-4019-8AA4-BE13410FC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388" y="838097"/>
            <a:ext cx="6180530" cy="6721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C74B129-8892-1A58-6A46-0F5F77BFB9E0}"/>
              </a:ext>
            </a:extLst>
          </p:cNvPr>
          <p:cNvSpPr txBox="1"/>
          <p:nvPr/>
        </p:nvSpPr>
        <p:spPr>
          <a:xfrm>
            <a:off x="359999" y="548907"/>
            <a:ext cx="9142987" cy="1152708"/>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600" b="0" i="0" u="none" strike="noStrike" kern="1200" cap="none" dirty="0" err="1">
                <a:ln>
                  <a:noFill/>
                </a:ln>
                <a:ea typeface="Microsoft YaHei" pitchFamily="2"/>
                <a:cs typeface="Lucida Sans" pitchFamily="2"/>
              </a:rPr>
              <a:t>Residual</a:t>
            </a:r>
            <a:r>
              <a:rPr lang="tr-TR" sz="3600" b="0" i="0" u="none" strike="noStrike" kern="1200" cap="none" dirty="0">
                <a:ln>
                  <a:noFill/>
                </a:ln>
                <a:ea typeface="Microsoft YaHei" pitchFamily="2"/>
                <a:cs typeface="Lucida Sans" pitchFamily="2"/>
              </a:rPr>
              <a:t> </a:t>
            </a:r>
            <a:r>
              <a:rPr lang="tr-TR" sz="3600" b="0" i="0" u="none" strike="noStrike" kern="1200" cap="none" dirty="0" err="1">
                <a:ln>
                  <a:noFill/>
                </a:ln>
                <a:ea typeface="Microsoft YaHei" pitchFamily="2"/>
                <a:cs typeface="Lucida Sans" pitchFamily="2"/>
              </a:rPr>
              <a:t>Connections</a:t>
            </a:r>
            <a:endParaRPr lang="tr-TR" sz="36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endParaRPr lang="tr-TR" dirty="0">
              <a:latin typeface="Liberation Sans" pitchFamily="18"/>
              <a:ea typeface="Microsoft YaHei" pitchFamily="2"/>
              <a:cs typeface="Lucida Sans" pitchFamily="2"/>
            </a:endParaRPr>
          </a:p>
          <a:p>
            <a:pPr lvl="0" hangingPunct="0"/>
            <a:r>
              <a:rPr lang="tr-TR" sz="1800" b="0" i="0" u="none" strike="noStrike" kern="1200" cap="none" dirty="0" err="1">
                <a:ln>
                  <a:noFill/>
                </a:ln>
                <a:latin typeface="Liberation Sans" pitchFamily="18"/>
                <a:ea typeface="Microsoft YaHei" pitchFamily="2"/>
                <a:cs typeface="Lucida Sans" pitchFamily="2"/>
              </a:rPr>
              <a:t>Stabilite</a:t>
            </a:r>
            <a:r>
              <a:rPr lang="tr-TR" sz="1800" b="0" i="0" u="none" strike="noStrike" kern="1200" cap="none" dirty="0">
                <a:ln>
                  <a:noFill/>
                </a:ln>
                <a:latin typeface="Liberation Sans" pitchFamily="18"/>
                <a:ea typeface="Microsoft YaHei" pitchFamily="2"/>
                <a:cs typeface="Lucida Sans" pitchFamily="2"/>
              </a:rPr>
              <a:t> </a:t>
            </a:r>
            <a:r>
              <a:rPr lang="tr-TR" dirty="0">
                <a:latin typeface="Liberation Sans" pitchFamily="18"/>
                <a:ea typeface="Microsoft YaHei" pitchFamily="2"/>
                <a:cs typeface="Lucida Sans" pitchFamily="2"/>
              </a:rPr>
              <a:t>, </a:t>
            </a:r>
            <a:r>
              <a:rPr lang="tr-TR" sz="1800" b="0" i="0" u="none" strike="noStrike" kern="1200" cap="none" dirty="0">
                <a:ln>
                  <a:noFill/>
                </a:ln>
                <a:latin typeface="Liberation Sans" pitchFamily="18"/>
                <a:ea typeface="Microsoft YaHei" pitchFamily="2"/>
                <a:cs typeface="Lucida Sans" pitchFamily="2"/>
              </a:rPr>
              <a:t>optimizasyon ve hız kazandırır.</a:t>
            </a:r>
          </a:p>
        </p:txBody>
      </p:sp>
      <p:pic>
        <p:nvPicPr>
          <p:cNvPr id="3" name="Resim 2">
            <a:extLst>
              <a:ext uri="{FF2B5EF4-FFF2-40B4-BE49-F238E27FC236}">
                <a16:creationId xmlns:a16="http://schemas.microsoft.com/office/drawing/2014/main" id="{3A8F7461-F9C2-AB31-A178-F40FA2CC4910}"/>
              </a:ext>
            </a:extLst>
          </p:cNvPr>
          <p:cNvPicPr>
            <a:picLocks noChangeAspect="1"/>
          </p:cNvPicPr>
          <p:nvPr/>
        </p:nvPicPr>
        <p:blipFill rotWithShape="1">
          <a:blip r:embed="rId3">
            <a:lum/>
            <a:alphaModFix/>
          </a:blip>
          <a:srcRect l="1785" r="1809"/>
          <a:stretch/>
        </p:blipFill>
        <p:spPr>
          <a:xfrm>
            <a:off x="863481" y="1853912"/>
            <a:ext cx="8353661" cy="4851689"/>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7" name="Mürekkep 6">
                <a:extLst>
                  <a:ext uri="{FF2B5EF4-FFF2-40B4-BE49-F238E27FC236}">
                    <a16:creationId xmlns:a16="http://schemas.microsoft.com/office/drawing/2014/main" id="{8B283477-9727-B918-8F5E-9513B82D6366}"/>
                  </a:ext>
                </a:extLst>
              </p14:cNvPr>
              <p14:cNvContentPartPr/>
              <p14:nvPr/>
            </p14:nvContentPartPr>
            <p14:xfrm>
              <a:off x="765107" y="4426907"/>
              <a:ext cx="916560" cy="778680"/>
            </p14:xfrm>
          </p:contentPart>
        </mc:Choice>
        <mc:Fallback xmlns="">
          <p:pic>
            <p:nvPicPr>
              <p:cNvPr id="7" name="Mürekkep 6">
                <a:extLst>
                  <a:ext uri="{FF2B5EF4-FFF2-40B4-BE49-F238E27FC236}">
                    <a16:creationId xmlns:a16="http://schemas.microsoft.com/office/drawing/2014/main" id="{8B283477-9727-B918-8F5E-9513B82D6366}"/>
                  </a:ext>
                </a:extLst>
              </p:cNvPr>
              <p:cNvPicPr/>
              <p:nvPr/>
            </p:nvPicPr>
            <p:blipFill>
              <a:blip r:embed="rId5"/>
              <a:stretch>
                <a:fillRect/>
              </a:stretch>
            </p:blipFill>
            <p:spPr>
              <a:xfrm>
                <a:off x="747467" y="4409267"/>
                <a:ext cx="95220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6AC8C5AD-5F7F-5FD4-FF05-DFF98563397D}"/>
                  </a:ext>
                </a:extLst>
              </p14:cNvPr>
              <p14:cNvContentPartPr/>
              <p14:nvPr/>
            </p14:nvContentPartPr>
            <p14:xfrm>
              <a:off x="8595467" y="5587547"/>
              <a:ext cx="1219680" cy="865800"/>
            </p14:xfrm>
          </p:contentPart>
        </mc:Choice>
        <mc:Fallback xmlns="">
          <p:pic>
            <p:nvPicPr>
              <p:cNvPr id="8" name="Mürekkep 7">
                <a:extLst>
                  <a:ext uri="{FF2B5EF4-FFF2-40B4-BE49-F238E27FC236}">
                    <a16:creationId xmlns:a16="http://schemas.microsoft.com/office/drawing/2014/main" id="{6AC8C5AD-5F7F-5FD4-FF05-DFF98563397D}"/>
                  </a:ext>
                </a:extLst>
              </p:cNvPr>
              <p:cNvPicPr/>
              <p:nvPr/>
            </p:nvPicPr>
            <p:blipFill>
              <a:blip r:embed="rId7"/>
              <a:stretch>
                <a:fillRect/>
              </a:stretch>
            </p:blipFill>
            <p:spPr>
              <a:xfrm>
                <a:off x="8577467" y="5569547"/>
                <a:ext cx="1255320" cy="90144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D84E3948-A833-BF73-BA07-B27C6D507EF2}"/>
              </a:ext>
            </a:extLst>
          </p:cNvPr>
          <p:cNvSpPr txBox="1">
            <a:spLocks noGrp="1"/>
          </p:cNvSpPr>
          <p:nvPr>
            <p:ph type="body" idx="4294967295"/>
          </p:nvPr>
        </p:nvSpPr>
        <p:spPr>
          <a:xfrm>
            <a:off x="0" y="287338"/>
            <a:ext cx="9070975" cy="4384675"/>
          </a:xfrm>
        </p:spPr>
        <p:txBody>
          <a:bodyPr/>
          <a:lstStyle/>
          <a:p>
            <a:pPr marL="0" lvl="0" indent="0">
              <a:buSzPct val="45000"/>
              <a:buNone/>
            </a:pPr>
            <a:r>
              <a:rPr lang="tr-TR" sz="2800" dirty="0"/>
              <a:t>  MLP(Multi </a:t>
            </a:r>
            <a:r>
              <a:rPr lang="tr-TR" sz="2800" dirty="0" err="1"/>
              <a:t>Layer</a:t>
            </a:r>
            <a:r>
              <a:rPr lang="tr-TR" sz="2800" dirty="0"/>
              <a:t> </a:t>
            </a:r>
            <a:r>
              <a:rPr lang="tr-TR" sz="2800" dirty="0" err="1"/>
              <a:t>Perceptron</a:t>
            </a:r>
            <a:r>
              <a:rPr lang="tr-TR" sz="2800" dirty="0"/>
              <a:t>) Katmanı:</a:t>
            </a:r>
          </a:p>
          <a:p>
            <a:pPr lvl="0">
              <a:buSzPct val="45000"/>
            </a:pPr>
            <a:endParaRPr lang="tr-TR" sz="2000" dirty="0"/>
          </a:p>
          <a:p>
            <a:pPr lvl="0">
              <a:buSzPct val="45000"/>
            </a:pPr>
            <a:r>
              <a:rPr lang="tr-TR" sz="2000" dirty="0"/>
              <a:t>Kompleks ve </a:t>
            </a:r>
            <a:r>
              <a:rPr lang="tr-TR" sz="2000" dirty="0" err="1"/>
              <a:t>linear</a:t>
            </a:r>
            <a:r>
              <a:rPr lang="tr-TR" sz="2000" dirty="0"/>
              <a:t> olmayan </a:t>
            </a:r>
            <a:r>
              <a:rPr lang="tr-TR" sz="2000" dirty="0" err="1"/>
              <a:t>patternları</a:t>
            </a:r>
            <a:r>
              <a:rPr lang="tr-TR" sz="2000" dirty="0"/>
              <a:t> yakalar.</a:t>
            </a:r>
          </a:p>
          <a:p>
            <a:pPr lvl="0">
              <a:buSzPct val="45000"/>
            </a:pPr>
            <a:r>
              <a:rPr lang="tr-TR" sz="2000" dirty="0" err="1"/>
              <a:t>Attention</a:t>
            </a:r>
            <a:r>
              <a:rPr lang="tr-TR" sz="2000" dirty="0"/>
              <a:t> </a:t>
            </a:r>
            <a:r>
              <a:rPr lang="tr-TR" sz="2000" dirty="0" err="1"/>
              <a:t>blok’undan</a:t>
            </a:r>
            <a:r>
              <a:rPr lang="tr-TR" sz="2000" dirty="0"/>
              <a:t> gelen </a:t>
            </a:r>
            <a:r>
              <a:rPr lang="tr-TR" sz="2000" dirty="0" err="1"/>
              <a:t>outputu</a:t>
            </a:r>
            <a:r>
              <a:rPr lang="tr-TR" sz="2000" dirty="0"/>
              <a:t> kullanır.</a:t>
            </a:r>
          </a:p>
          <a:p>
            <a:pPr lvl="0">
              <a:buSzPct val="45000"/>
            </a:pPr>
            <a:endParaRPr lang="tr-TR" dirty="0"/>
          </a:p>
        </p:txBody>
      </p:sp>
      <p:pic>
        <p:nvPicPr>
          <p:cNvPr id="5" name="Resim 4">
            <a:extLst>
              <a:ext uri="{FF2B5EF4-FFF2-40B4-BE49-F238E27FC236}">
                <a16:creationId xmlns:a16="http://schemas.microsoft.com/office/drawing/2014/main" id="{D8416202-A00A-42C6-A340-258765165BF7}"/>
              </a:ext>
            </a:extLst>
          </p:cNvPr>
          <p:cNvPicPr>
            <a:picLocks noChangeAspect="1"/>
          </p:cNvPicPr>
          <p:nvPr/>
        </p:nvPicPr>
        <p:blipFill rotWithShape="1">
          <a:blip r:embed="rId3"/>
          <a:srcRect t="1742" b="1"/>
          <a:stretch/>
        </p:blipFill>
        <p:spPr>
          <a:xfrm>
            <a:off x="5732852" y="2726497"/>
            <a:ext cx="3272251" cy="4384440"/>
          </a:xfrm>
          <a:prstGeom prst="rect">
            <a:avLst/>
          </a:prstGeom>
        </p:spPr>
      </p:pic>
      <p:pic>
        <p:nvPicPr>
          <p:cNvPr id="11" name="Resim 10">
            <a:extLst>
              <a:ext uri="{FF2B5EF4-FFF2-40B4-BE49-F238E27FC236}">
                <a16:creationId xmlns:a16="http://schemas.microsoft.com/office/drawing/2014/main" id="{B8E94696-C847-4B67-93B8-FCA0EB999164}"/>
              </a:ext>
            </a:extLst>
          </p:cNvPr>
          <p:cNvPicPr>
            <a:picLocks noChangeAspect="1"/>
          </p:cNvPicPr>
          <p:nvPr/>
        </p:nvPicPr>
        <p:blipFill rotWithShape="1">
          <a:blip r:embed="rId4">
            <a:lum/>
            <a:alphaModFix/>
          </a:blip>
          <a:srcRect l="77245"/>
          <a:stretch/>
        </p:blipFill>
        <p:spPr>
          <a:xfrm>
            <a:off x="1058918" y="2726497"/>
            <a:ext cx="2181993" cy="4387958"/>
          </a:xfrm>
          <a:prstGeom prst="rect">
            <a:avLst/>
          </a:prstGeom>
          <a:noFill/>
          <a:ln>
            <a:noFill/>
          </a:ln>
        </p:spPr>
      </p:pic>
    </p:spTree>
    <p:extLst>
      <p:ext uri="{BB962C8B-B14F-4D97-AF65-F5344CB8AC3E}">
        <p14:creationId xmlns:p14="http://schemas.microsoft.com/office/powerpoint/2010/main" val="87846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8FE13FE-B352-74C3-39D1-F86352201C9A}"/>
              </a:ext>
            </a:extLst>
          </p:cNvPr>
          <p:cNvSpPr txBox="1"/>
          <p:nvPr/>
        </p:nvSpPr>
        <p:spPr>
          <a:xfrm>
            <a:off x="332508" y="312522"/>
            <a:ext cx="9465916" cy="540002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600" b="0" i="0" u="none" strike="noStrike" kern="1200" cap="none" dirty="0" err="1">
                <a:ln>
                  <a:noFill/>
                </a:ln>
                <a:ea typeface="Microsoft YaHei" pitchFamily="2"/>
                <a:cs typeface="Lucida Sans" pitchFamily="2"/>
              </a:rPr>
              <a:t>Layer</a:t>
            </a:r>
            <a:r>
              <a:rPr lang="tr-TR" sz="3600" b="0" i="0" u="none" strike="noStrike" kern="1200" cap="none" dirty="0">
                <a:ln>
                  <a:noFill/>
                </a:ln>
                <a:ea typeface="Microsoft YaHei" pitchFamily="2"/>
                <a:cs typeface="Lucida Sans" pitchFamily="2"/>
              </a:rPr>
              <a:t> </a:t>
            </a:r>
            <a:r>
              <a:rPr lang="tr-TR" sz="3600" b="0" i="0" u="none" strike="noStrike" kern="1200" cap="none" dirty="0" err="1">
                <a:ln>
                  <a:noFill/>
                </a:ln>
                <a:ea typeface="Microsoft YaHei" pitchFamily="2"/>
                <a:cs typeface="Lucida Sans" pitchFamily="2"/>
              </a:rPr>
              <a:t>Normalization</a:t>
            </a:r>
            <a:endParaRPr lang="tr-TR" sz="36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endParaRPr lang="tr-TR" dirty="0">
              <a:latin typeface="Liberation Sans" pitchFamily="18"/>
              <a:ea typeface="Microsoft YaHei" pitchFamily="2"/>
              <a:cs typeface="Lucida Sans" pitchFamily="2"/>
            </a:endParaRPr>
          </a:p>
          <a:p>
            <a:pPr hangingPunct="0"/>
            <a:r>
              <a:rPr lang="tr-TR" dirty="0" err="1">
                <a:ea typeface="Microsoft YaHei" pitchFamily="2"/>
                <a:cs typeface="Lucida Sans" pitchFamily="2"/>
              </a:rPr>
              <a:t>Layer</a:t>
            </a:r>
            <a:r>
              <a:rPr lang="tr-TR" dirty="0">
                <a:ea typeface="Microsoft YaHei" pitchFamily="2"/>
                <a:cs typeface="Lucida Sans" pitchFamily="2"/>
              </a:rPr>
              <a:t> </a:t>
            </a:r>
            <a:r>
              <a:rPr lang="tr-TR" dirty="0" err="1">
                <a:ea typeface="Microsoft YaHei" pitchFamily="2"/>
                <a:cs typeface="Lucida Sans" pitchFamily="2"/>
              </a:rPr>
              <a:t>normalization</a:t>
            </a:r>
            <a:r>
              <a:rPr lang="tr-TR" dirty="0">
                <a:ea typeface="Microsoft YaHei" pitchFamily="2"/>
                <a:cs typeface="Lucida Sans" pitchFamily="2"/>
              </a:rPr>
              <a:t>, her bir veri noktasını bağımsız olarak </a:t>
            </a:r>
            <a:r>
              <a:rPr lang="tr-TR" dirty="0" err="1">
                <a:ea typeface="Microsoft YaHei" pitchFamily="2"/>
                <a:cs typeface="Lucida Sans" pitchFamily="2"/>
              </a:rPr>
              <a:t>normalize</a:t>
            </a:r>
            <a:r>
              <a:rPr lang="tr-TR" dirty="0">
                <a:ea typeface="Microsoft YaHei" pitchFamily="2"/>
                <a:cs typeface="Lucida Sans" pitchFamily="2"/>
              </a:rPr>
              <a:t> ederek modelin performansını artırır ve stabil öğrenmesini sağlar. </a:t>
            </a: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a:p>
            <a:pPr hangingPunct="0"/>
            <a:endParaRPr lang="tr-TR" dirty="0">
              <a:latin typeface="Liberation Sans" pitchFamily="18"/>
              <a:ea typeface="Microsoft YaHei" pitchFamily="2"/>
              <a:cs typeface="Lucida Sans" pitchFamily="2"/>
            </a:endParaRPr>
          </a:p>
        </p:txBody>
      </p:sp>
      <p:pic>
        <p:nvPicPr>
          <p:cNvPr id="3" name="Resim 2">
            <a:extLst>
              <a:ext uri="{FF2B5EF4-FFF2-40B4-BE49-F238E27FC236}">
                <a16:creationId xmlns:a16="http://schemas.microsoft.com/office/drawing/2014/main" id="{789737D5-CAB1-4E44-B0C8-4D60CA3A096D}"/>
              </a:ext>
            </a:extLst>
          </p:cNvPr>
          <p:cNvPicPr>
            <a:picLocks noChangeAspect="1"/>
          </p:cNvPicPr>
          <p:nvPr/>
        </p:nvPicPr>
        <p:blipFill>
          <a:blip r:embed="rId3"/>
          <a:stretch>
            <a:fillRect/>
          </a:stretch>
        </p:blipFill>
        <p:spPr>
          <a:xfrm>
            <a:off x="1987415" y="1867087"/>
            <a:ext cx="5147937" cy="51345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D84E3948-A833-BF73-BA07-B27C6D507EF2}"/>
              </a:ext>
            </a:extLst>
          </p:cNvPr>
          <p:cNvSpPr txBox="1">
            <a:spLocks noGrp="1"/>
          </p:cNvSpPr>
          <p:nvPr>
            <p:ph type="body" idx="4294967295"/>
          </p:nvPr>
        </p:nvSpPr>
        <p:spPr>
          <a:xfrm>
            <a:off x="1009650" y="293688"/>
            <a:ext cx="9070975" cy="4384675"/>
          </a:xfrm>
        </p:spPr>
        <p:txBody>
          <a:bodyPr/>
          <a:lstStyle/>
          <a:p>
            <a:pPr marL="0" indent="0">
              <a:buNone/>
            </a:pPr>
            <a:r>
              <a:rPr lang="tr-TR" sz="4000" dirty="0" err="1">
                <a:cs typeface="Lucida Sans" pitchFamily="2"/>
              </a:rPr>
              <a:t>Skip</a:t>
            </a:r>
            <a:r>
              <a:rPr lang="tr-TR" sz="4000" dirty="0">
                <a:cs typeface="Lucida Sans" pitchFamily="2"/>
              </a:rPr>
              <a:t> </a:t>
            </a:r>
            <a:r>
              <a:rPr lang="tr-TR" sz="4000" dirty="0" err="1">
                <a:cs typeface="Lucida Sans" pitchFamily="2"/>
              </a:rPr>
              <a:t>connections</a:t>
            </a:r>
            <a:r>
              <a:rPr lang="tr-TR" sz="4000" dirty="0">
                <a:cs typeface="Lucida Sans" pitchFamily="2"/>
              </a:rPr>
              <a:t>:</a:t>
            </a:r>
          </a:p>
          <a:p>
            <a:r>
              <a:rPr lang="tr-TR" sz="2400" dirty="0">
                <a:cs typeface="Lucida Sans" pitchFamily="2"/>
              </a:rPr>
              <a:t>  </a:t>
            </a:r>
            <a:r>
              <a:rPr lang="tr-TR" sz="2400" dirty="0" err="1">
                <a:cs typeface="Lucida Sans" pitchFamily="2"/>
              </a:rPr>
              <a:t>Skip</a:t>
            </a:r>
            <a:r>
              <a:rPr lang="tr-TR" sz="2400" dirty="0">
                <a:cs typeface="Lucida Sans" pitchFamily="2"/>
              </a:rPr>
              <a:t> </a:t>
            </a:r>
            <a:r>
              <a:rPr lang="tr-TR" sz="2400" dirty="0" err="1">
                <a:cs typeface="Lucida Sans" pitchFamily="2"/>
              </a:rPr>
              <a:t>connections</a:t>
            </a:r>
            <a:r>
              <a:rPr lang="tr-TR" sz="2400" dirty="0">
                <a:cs typeface="Lucida Sans" pitchFamily="2"/>
              </a:rPr>
              <a:t> (</a:t>
            </a:r>
            <a:r>
              <a:rPr lang="tr-TR" sz="2400" dirty="0" err="1">
                <a:cs typeface="Lucida Sans" pitchFamily="2"/>
              </a:rPr>
              <a:t>residual</a:t>
            </a:r>
            <a:r>
              <a:rPr lang="tr-TR" sz="2400" dirty="0">
                <a:cs typeface="Lucida Sans" pitchFamily="2"/>
              </a:rPr>
              <a:t> </a:t>
            </a:r>
            <a:r>
              <a:rPr lang="tr-TR" sz="2400" dirty="0" err="1">
                <a:cs typeface="Lucida Sans" pitchFamily="2"/>
              </a:rPr>
              <a:t>connections</a:t>
            </a:r>
            <a:r>
              <a:rPr lang="tr-TR" sz="2400" dirty="0">
                <a:cs typeface="Lucida Sans" pitchFamily="2"/>
              </a:rPr>
              <a:t>), eğitimin daha hızlı ve stabil olmasını sağlar.</a:t>
            </a:r>
          </a:p>
          <a:p>
            <a:pPr lvl="0">
              <a:spcBef>
                <a:spcPts val="0"/>
              </a:spcBef>
            </a:pPr>
            <a:r>
              <a:rPr lang="tr-TR" sz="2400" dirty="0">
                <a:cs typeface="Lucida Sans" pitchFamily="2"/>
              </a:rPr>
              <a:t>  </a:t>
            </a:r>
            <a:r>
              <a:rPr lang="tr-TR" sz="2400" dirty="0" err="1">
                <a:cs typeface="Lucida Sans" pitchFamily="2"/>
              </a:rPr>
              <a:t>Vanishing</a:t>
            </a:r>
            <a:r>
              <a:rPr lang="tr-TR" sz="2400" dirty="0">
                <a:cs typeface="Lucida Sans" pitchFamily="2"/>
              </a:rPr>
              <a:t> </a:t>
            </a:r>
            <a:r>
              <a:rPr lang="tr-TR" sz="2400" dirty="0" err="1">
                <a:cs typeface="Lucida Sans" pitchFamily="2"/>
              </a:rPr>
              <a:t>gradient</a:t>
            </a:r>
            <a:r>
              <a:rPr lang="tr-TR" sz="2400" dirty="0">
                <a:cs typeface="Lucida Sans" pitchFamily="2"/>
              </a:rPr>
              <a:t> problemini çözer. Bu problem çok küçük sayıların birbiri ile çarpılmasıyla ortaya çıkar.</a:t>
            </a:r>
          </a:p>
          <a:p>
            <a:pPr lvl="0">
              <a:spcBef>
                <a:spcPts val="0"/>
              </a:spcBef>
            </a:pPr>
            <a:endParaRPr lang="tr-TR" dirty="0">
              <a:cs typeface="Lucida Sans" pitchFamily="2"/>
            </a:endParaRPr>
          </a:p>
          <a:p>
            <a:pPr lvl="0">
              <a:spcBef>
                <a:spcPts val="0"/>
              </a:spcBef>
            </a:pPr>
            <a:endParaRPr lang="tr-TR" dirty="0">
              <a:cs typeface="Lucida Sans" pitchFamily="2"/>
            </a:endParaRPr>
          </a:p>
          <a:p>
            <a:pPr lvl="0">
              <a:spcBef>
                <a:spcPts val="0"/>
              </a:spcBef>
            </a:pPr>
            <a:endParaRPr lang="tr-TR" dirty="0">
              <a:cs typeface="Lucida Sans" pitchFamily="2"/>
            </a:endParaRPr>
          </a:p>
        </p:txBody>
      </p:sp>
      <p:pic>
        <p:nvPicPr>
          <p:cNvPr id="4" name="Resim 3">
            <a:extLst>
              <a:ext uri="{FF2B5EF4-FFF2-40B4-BE49-F238E27FC236}">
                <a16:creationId xmlns:a16="http://schemas.microsoft.com/office/drawing/2014/main" id="{52F4741C-A63E-493C-A83C-03FAB2A00488}"/>
              </a:ext>
            </a:extLst>
          </p:cNvPr>
          <p:cNvPicPr>
            <a:picLocks noChangeAspect="1"/>
          </p:cNvPicPr>
          <p:nvPr/>
        </p:nvPicPr>
        <p:blipFill rotWithShape="1">
          <a:blip r:embed="rId3">
            <a:lum/>
            <a:alphaModFix/>
          </a:blip>
          <a:srcRect l="1785" t="3981" r="1809"/>
          <a:stretch/>
        </p:blipFill>
        <p:spPr>
          <a:xfrm>
            <a:off x="810269" y="2548124"/>
            <a:ext cx="8460086" cy="47178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9C641BB-533C-4B21-9E96-26075D918B67}"/>
              </a:ext>
            </a:extLst>
          </p:cNvPr>
          <p:cNvSpPr txBox="1"/>
          <p:nvPr/>
        </p:nvSpPr>
        <p:spPr>
          <a:xfrm>
            <a:off x="416689" y="266217"/>
            <a:ext cx="9016678" cy="2862322"/>
          </a:xfrm>
          <a:prstGeom prst="rect">
            <a:avLst/>
          </a:prstGeom>
          <a:noFill/>
        </p:spPr>
        <p:txBody>
          <a:bodyPr wrap="square" rtlCol="0">
            <a:spAutoFit/>
          </a:bodyPr>
          <a:lstStyle/>
          <a:p>
            <a:r>
              <a:rPr lang="tr-TR" sz="3600" dirty="0" err="1"/>
              <a:t>Classification</a:t>
            </a:r>
            <a:r>
              <a:rPr lang="tr-TR" sz="3600" dirty="0"/>
              <a:t> </a:t>
            </a:r>
            <a:r>
              <a:rPr lang="tr-TR" sz="3600" dirty="0" err="1"/>
              <a:t>Head</a:t>
            </a:r>
            <a:r>
              <a:rPr lang="tr-TR" sz="3600" dirty="0"/>
              <a:t>: </a:t>
            </a:r>
          </a:p>
          <a:p>
            <a:endParaRPr lang="tr-TR" dirty="0"/>
          </a:p>
          <a:p>
            <a:r>
              <a:rPr lang="tr-TR" dirty="0" err="1"/>
              <a:t>Transformer</a:t>
            </a:r>
            <a:r>
              <a:rPr lang="tr-TR" dirty="0"/>
              <a:t> Encoder </a:t>
            </a:r>
            <a:r>
              <a:rPr lang="tr-TR" dirty="0" err="1"/>
              <a:t>outputlarından</a:t>
            </a:r>
            <a:r>
              <a:rPr lang="tr-TR" dirty="0"/>
              <a:t> </a:t>
            </a:r>
            <a:r>
              <a:rPr lang="tr-TR" dirty="0" err="1"/>
              <a:t>class</a:t>
            </a:r>
            <a:r>
              <a:rPr lang="tr-TR" dirty="0"/>
              <a:t> </a:t>
            </a:r>
            <a:r>
              <a:rPr lang="tr-TR" dirty="0" err="1"/>
              <a:t>token</a:t>
            </a:r>
            <a:r>
              <a:rPr lang="tr-TR" dirty="0"/>
              <a:t> </a:t>
            </a:r>
            <a:r>
              <a:rPr lang="tr-TR" dirty="0" err="1"/>
              <a:t>outputunu</a:t>
            </a:r>
            <a:r>
              <a:rPr lang="tr-TR" dirty="0"/>
              <a:t> kullanır ve bize sınıflandırma sonucunu verir.</a:t>
            </a:r>
          </a:p>
          <a:p>
            <a:endParaRPr lang="tr-TR" dirty="0"/>
          </a:p>
          <a:p>
            <a:endParaRPr lang="tr-TR" dirty="0"/>
          </a:p>
          <a:p>
            <a:endParaRPr lang="tr-TR" dirty="0"/>
          </a:p>
          <a:p>
            <a:endParaRPr lang="tr-TR" dirty="0"/>
          </a:p>
          <a:p>
            <a:endParaRPr lang="tr-TR" dirty="0"/>
          </a:p>
        </p:txBody>
      </p:sp>
      <p:pic>
        <p:nvPicPr>
          <p:cNvPr id="3" name="Resim 2">
            <a:extLst>
              <a:ext uri="{FF2B5EF4-FFF2-40B4-BE49-F238E27FC236}">
                <a16:creationId xmlns:a16="http://schemas.microsoft.com/office/drawing/2014/main" id="{F0D2638E-732D-4BF8-A72E-FE6E28380F75}"/>
              </a:ext>
            </a:extLst>
          </p:cNvPr>
          <p:cNvPicPr>
            <a:picLocks noChangeAspect="1"/>
          </p:cNvPicPr>
          <p:nvPr/>
        </p:nvPicPr>
        <p:blipFill rotWithShape="1">
          <a:blip r:embed="rId2"/>
          <a:srcRect l="2510" b="14254"/>
          <a:stretch/>
        </p:blipFill>
        <p:spPr>
          <a:xfrm>
            <a:off x="2442258" y="3572227"/>
            <a:ext cx="5810491" cy="3981870"/>
          </a:xfrm>
          <a:prstGeom prst="rect">
            <a:avLst/>
          </a:prstGeom>
        </p:spPr>
      </p:pic>
      <p:pic>
        <p:nvPicPr>
          <p:cNvPr id="4" name="Resim 3">
            <a:extLst>
              <a:ext uri="{FF2B5EF4-FFF2-40B4-BE49-F238E27FC236}">
                <a16:creationId xmlns:a16="http://schemas.microsoft.com/office/drawing/2014/main" id="{62B42630-1380-4F4F-B62D-E48F674111FE}"/>
              </a:ext>
            </a:extLst>
          </p:cNvPr>
          <p:cNvPicPr>
            <a:picLocks noChangeAspect="1"/>
          </p:cNvPicPr>
          <p:nvPr/>
        </p:nvPicPr>
        <p:blipFill>
          <a:blip r:embed="rId3"/>
          <a:stretch>
            <a:fillRect/>
          </a:stretch>
        </p:blipFill>
        <p:spPr>
          <a:xfrm>
            <a:off x="2523281" y="1705708"/>
            <a:ext cx="5593748" cy="1756689"/>
          </a:xfrm>
          <a:prstGeom prst="rect">
            <a:avLst/>
          </a:prstGeom>
        </p:spPr>
      </p:pic>
    </p:spTree>
    <p:extLst>
      <p:ext uri="{BB962C8B-B14F-4D97-AF65-F5344CB8AC3E}">
        <p14:creationId xmlns:p14="http://schemas.microsoft.com/office/powerpoint/2010/main" val="213319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pic>
        <p:nvPicPr>
          <p:cNvPr id="3074" name="Picture 2" descr="https://miro.medium.com/v2/resize:fit:875/1*yuRqC1E87XxTFlcHRLpjAA.png">
            <a:extLst>
              <a:ext uri="{FF2B5EF4-FFF2-40B4-BE49-F238E27FC236}">
                <a16:creationId xmlns:a16="http://schemas.microsoft.com/office/drawing/2014/main" id="{6111F222-B3E7-4A9D-9C57-5C87219C6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57" y="1983652"/>
            <a:ext cx="9423657" cy="3931011"/>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a:extLst>
              <a:ext uri="{FF2B5EF4-FFF2-40B4-BE49-F238E27FC236}">
                <a16:creationId xmlns:a16="http://schemas.microsoft.com/office/drawing/2014/main" id="{A81A36EE-7A49-4619-8D0E-5AD5DF3373FA}"/>
              </a:ext>
            </a:extLst>
          </p:cNvPr>
          <p:cNvSpPr/>
          <p:nvPr/>
        </p:nvSpPr>
        <p:spPr>
          <a:xfrm>
            <a:off x="645165" y="278231"/>
            <a:ext cx="2839047" cy="707886"/>
          </a:xfrm>
          <a:prstGeom prst="rect">
            <a:avLst/>
          </a:prstGeom>
        </p:spPr>
        <p:txBody>
          <a:bodyPr wrap="none">
            <a:spAutoFit/>
          </a:bodyPr>
          <a:lstStyle/>
          <a:p>
            <a:r>
              <a:rPr lang="tr-TR" sz="4000" dirty="0"/>
              <a:t>Genel Özet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4A7C7F-30AE-4C87-3F7C-BF34301FF618}"/>
              </a:ext>
            </a:extLst>
          </p:cNvPr>
          <p:cNvSpPr txBox="1">
            <a:spLocks noGrp="1"/>
          </p:cNvSpPr>
          <p:nvPr>
            <p:ph type="title" idx="4294967295"/>
          </p:nvPr>
        </p:nvSpPr>
        <p:spPr>
          <a:xfrm>
            <a:off x="0" y="-190500"/>
            <a:ext cx="9070975" cy="1262063"/>
          </a:xfrm>
        </p:spPr>
        <p:txBody>
          <a:bodyPr/>
          <a:lstStyle/>
          <a:p>
            <a:pPr lvl="0"/>
            <a:r>
              <a:rPr lang="tr-TR" dirty="0"/>
              <a:t>		  </a:t>
            </a:r>
            <a:r>
              <a:rPr lang="tr-TR" dirty="0" err="1"/>
              <a:t>VIsIon</a:t>
            </a:r>
            <a:r>
              <a:rPr lang="tr-TR" dirty="0"/>
              <a:t> </a:t>
            </a:r>
            <a:r>
              <a:rPr lang="tr-TR" dirty="0" err="1"/>
              <a:t>Transformers</a:t>
            </a:r>
            <a:endParaRPr lang="tr-TR" dirty="0"/>
          </a:p>
        </p:txBody>
      </p:sp>
      <p:sp>
        <p:nvSpPr>
          <p:cNvPr id="4" name="Metin kutusu 3">
            <a:extLst>
              <a:ext uri="{FF2B5EF4-FFF2-40B4-BE49-F238E27FC236}">
                <a16:creationId xmlns:a16="http://schemas.microsoft.com/office/drawing/2014/main" id="{FE197E5E-E743-8463-6415-E1BD1EAD8288}"/>
              </a:ext>
            </a:extLst>
          </p:cNvPr>
          <p:cNvSpPr txBox="1"/>
          <p:nvPr/>
        </p:nvSpPr>
        <p:spPr>
          <a:xfrm>
            <a:off x="258175" y="1001771"/>
            <a:ext cx="9564273" cy="314479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1400" b="0" i="0" u="none" strike="noStrike" kern="1200" cap="none" dirty="0" err="1">
                <a:ln>
                  <a:noFill/>
                </a:ln>
                <a:ea typeface="Microsoft YaHei" pitchFamily="2"/>
                <a:cs typeface="Lucida Sans" pitchFamily="2"/>
              </a:rPr>
              <a:t>Vision</a:t>
            </a:r>
            <a:r>
              <a:rPr lang="tr-TR" sz="1400" b="0" i="0" u="none" strike="noStrike" kern="1200" cap="none" dirty="0">
                <a:ln>
                  <a:noFill/>
                </a:ln>
                <a:ea typeface="Microsoft YaHei" pitchFamily="2"/>
                <a:cs typeface="Lucida Sans" pitchFamily="2"/>
              </a:rPr>
              <a:t> </a:t>
            </a:r>
            <a:r>
              <a:rPr lang="tr-TR" sz="1400" b="0" i="0" u="none" strike="noStrike" kern="1200" cap="none" dirty="0" err="1">
                <a:ln>
                  <a:noFill/>
                </a:ln>
                <a:ea typeface="Microsoft YaHei" pitchFamily="2"/>
                <a:cs typeface="Lucida Sans" pitchFamily="2"/>
              </a:rPr>
              <a:t>Transformers</a:t>
            </a:r>
            <a:r>
              <a:rPr lang="tr-TR" sz="1400" b="0" i="0" u="none" strike="noStrike" kern="1200" cap="none" dirty="0">
                <a:ln>
                  <a:noFill/>
                </a:ln>
                <a:ea typeface="Microsoft YaHei" pitchFamily="2"/>
                <a:cs typeface="Lucida Sans" pitchFamily="2"/>
              </a:rPr>
              <a:t> çeşitli görüntü anlama ile ilgili görevleri yerine getirebilir, bunlar arasında:</a:t>
            </a:r>
          </a:p>
          <a:p>
            <a:pPr marL="0" marR="0" lvl="0" indent="0" rtl="0" hangingPunct="0">
              <a:lnSpc>
                <a:spcPct val="100000"/>
              </a:lnSpc>
              <a:spcBef>
                <a:spcPts val="0"/>
              </a:spcBef>
              <a:spcAft>
                <a:spcPts val="0"/>
              </a:spcAft>
              <a:buNone/>
              <a:tabLst/>
            </a:pPr>
            <a:endParaRPr lang="tr-TR" sz="14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r>
              <a:rPr lang="tr-TR" sz="1400" b="0" i="0" u="none" strike="noStrike" kern="1200" cap="none" dirty="0">
                <a:ln>
                  <a:noFill/>
                </a:ln>
                <a:ea typeface="Microsoft YaHei" pitchFamily="2"/>
                <a:cs typeface="Lucida Sans" pitchFamily="2"/>
              </a:rPr>
              <a:t>Görüntü Sınıflandırma: Bir görüntünün hangi kategoriye ait olduğunu belirleme (örneğin, bir fotoğrafın köpek veya kedi olup olmadığını tanımlama).</a:t>
            </a:r>
          </a:p>
          <a:p>
            <a:pPr marL="0" marR="0" lvl="0" indent="0" rtl="0" hangingPunct="0">
              <a:lnSpc>
                <a:spcPct val="100000"/>
              </a:lnSpc>
              <a:spcBef>
                <a:spcPts val="0"/>
              </a:spcBef>
              <a:spcAft>
                <a:spcPts val="0"/>
              </a:spcAft>
              <a:buNone/>
              <a:tabLst/>
            </a:pPr>
            <a:endParaRPr lang="tr-TR" sz="14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r>
              <a:rPr lang="tr-TR" sz="1400" b="0" i="0" u="none" strike="noStrike" kern="1200" cap="none" dirty="0">
                <a:ln>
                  <a:noFill/>
                </a:ln>
                <a:ea typeface="Microsoft YaHei" pitchFamily="2"/>
                <a:cs typeface="Lucida Sans" pitchFamily="2"/>
              </a:rPr>
              <a:t>Nesne Tespiti: Bir görüntü içindeki nesneleri ve sınırlarını belirleme.</a:t>
            </a:r>
          </a:p>
          <a:p>
            <a:pPr marL="0" marR="0" lvl="0" indent="0" rtl="0" hangingPunct="0">
              <a:lnSpc>
                <a:spcPct val="100000"/>
              </a:lnSpc>
              <a:spcBef>
                <a:spcPts val="0"/>
              </a:spcBef>
              <a:spcAft>
                <a:spcPts val="0"/>
              </a:spcAft>
              <a:buNone/>
              <a:tabLst/>
            </a:pPr>
            <a:endParaRPr lang="tr-TR" sz="14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r>
              <a:rPr lang="tr-TR" sz="1400" b="0" i="0" u="none" strike="noStrike" kern="1200" cap="none" dirty="0" err="1">
                <a:ln>
                  <a:noFill/>
                </a:ln>
                <a:ea typeface="Microsoft YaHei" pitchFamily="2"/>
                <a:cs typeface="Lucida Sans" pitchFamily="2"/>
              </a:rPr>
              <a:t>Segmentasyon</a:t>
            </a:r>
            <a:r>
              <a:rPr lang="tr-TR" sz="1400" b="0" i="0" u="none" strike="noStrike" kern="1200" cap="none" dirty="0">
                <a:ln>
                  <a:noFill/>
                </a:ln>
                <a:ea typeface="Microsoft YaHei" pitchFamily="2"/>
                <a:cs typeface="Lucida Sans" pitchFamily="2"/>
              </a:rPr>
              <a:t>: Farklı bileşenleri anlamak için bir görüntüyü </a:t>
            </a:r>
            <a:r>
              <a:rPr lang="tr-TR" sz="1400" b="0" i="0" u="none" strike="noStrike" kern="1200" cap="none" dirty="0" err="1">
                <a:ln>
                  <a:noFill/>
                </a:ln>
                <a:ea typeface="Microsoft YaHei" pitchFamily="2"/>
                <a:cs typeface="Lucida Sans" pitchFamily="2"/>
              </a:rPr>
              <a:t>segmentlere</a:t>
            </a:r>
            <a:r>
              <a:rPr lang="tr-TR" sz="1400" b="0" i="0" u="none" strike="noStrike" kern="1200" cap="none" dirty="0">
                <a:ln>
                  <a:noFill/>
                </a:ln>
                <a:ea typeface="Microsoft YaHei" pitchFamily="2"/>
                <a:cs typeface="Lucida Sans" pitchFamily="2"/>
              </a:rPr>
              <a:t> ayırma (örneğin, kalabalık bir sahnede her bireyi ayırt etme).</a:t>
            </a:r>
          </a:p>
          <a:p>
            <a:pPr marL="0" marR="0" lvl="0" indent="0" rtl="0" hangingPunct="0">
              <a:lnSpc>
                <a:spcPct val="100000"/>
              </a:lnSpc>
              <a:spcBef>
                <a:spcPts val="0"/>
              </a:spcBef>
              <a:spcAft>
                <a:spcPts val="0"/>
              </a:spcAft>
              <a:buNone/>
              <a:tabLst/>
            </a:pPr>
            <a:endParaRPr lang="tr-TR" sz="1400" b="0" i="0" u="none" strike="noStrike" kern="1200" cap="none" dirty="0">
              <a:ln>
                <a:noFill/>
              </a:ln>
              <a:ea typeface="Microsoft YaHei" pitchFamily="2"/>
              <a:cs typeface="Lucida Sans" pitchFamily="2"/>
            </a:endParaRPr>
          </a:p>
          <a:p>
            <a:br>
              <a:rPr lang="tr-TR" dirty="0"/>
            </a:br>
            <a:endParaRPr lang="tr-TR" dirty="0"/>
          </a:p>
          <a:p>
            <a:br>
              <a:rPr lang="tr-TR" sz="1400" dirty="0"/>
            </a:br>
            <a:endParaRPr lang="tr-TR" sz="1400" b="0" i="0" u="none" strike="noStrike" kern="1200" cap="none" dirty="0">
              <a:ln>
                <a:noFill/>
              </a:ln>
              <a:ea typeface="Microsoft YaHei" pitchFamily="2"/>
              <a:cs typeface="Lucida Sans" pitchFamily="2"/>
            </a:endParaRPr>
          </a:p>
        </p:txBody>
      </p:sp>
      <p:pic>
        <p:nvPicPr>
          <p:cNvPr id="5" name="Resim 4">
            <a:extLst>
              <a:ext uri="{FF2B5EF4-FFF2-40B4-BE49-F238E27FC236}">
                <a16:creationId xmlns:a16="http://schemas.microsoft.com/office/drawing/2014/main" id="{DF95D72F-8713-607D-CDDA-BF731B1756B4}"/>
              </a:ext>
            </a:extLst>
          </p:cNvPr>
          <p:cNvPicPr>
            <a:picLocks noChangeAspect="1"/>
          </p:cNvPicPr>
          <p:nvPr/>
        </p:nvPicPr>
        <p:blipFill>
          <a:blip r:embed="rId3">
            <a:lum/>
            <a:alphaModFix/>
          </a:blip>
          <a:srcRect/>
          <a:stretch>
            <a:fillRect/>
          </a:stretch>
        </p:blipFill>
        <p:spPr>
          <a:xfrm>
            <a:off x="33640" y="3582933"/>
            <a:ext cx="3896640" cy="2201760"/>
          </a:xfrm>
          <a:prstGeom prst="rect">
            <a:avLst/>
          </a:prstGeom>
          <a:noFill/>
          <a:ln>
            <a:noFill/>
          </a:ln>
        </p:spPr>
      </p:pic>
      <p:pic>
        <p:nvPicPr>
          <p:cNvPr id="6" name="Resim 5">
            <a:extLst>
              <a:ext uri="{FF2B5EF4-FFF2-40B4-BE49-F238E27FC236}">
                <a16:creationId xmlns:a16="http://schemas.microsoft.com/office/drawing/2014/main" id="{4A943661-1053-2674-48A5-09CDBB7B8A16}"/>
              </a:ext>
            </a:extLst>
          </p:cNvPr>
          <p:cNvPicPr>
            <a:picLocks noChangeAspect="1"/>
          </p:cNvPicPr>
          <p:nvPr/>
        </p:nvPicPr>
        <p:blipFill>
          <a:blip r:embed="rId4">
            <a:lum/>
            <a:alphaModFix/>
          </a:blip>
          <a:srcRect/>
          <a:stretch>
            <a:fillRect/>
          </a:stretch>
        </p:blipFill>
        <p:spPr>
          <a:xfrm>
            <a:off x="7286760" y="3668400"/>
            <a:ext cx="2045519" cy="1735199"/>
          </a:xfrm>
          <a:prstGeom prst="rect">
            <a:avLst/>
          </a:prstGeom>
          <a:noFill/>
          <a:ln>
            <a:noFill/>
          </a:ln>
        </p:spPr>
      </p:pic>
      <p:pic>
        <p:nvPicPr>
          <p:cNvPr id="7" name="Resim 6">
            <a:extLst>
              <a:ext uri="{FF2B5EF4-FFF2-40B4-BE49-F238E27FC236}">
                <a16:creationId xmlns:a16="http://schemas.microsoft.com/office/drawing/2014/main" id="{B8C639AF-B8A8-F0E0-4060-DD53B4D14FE6}"/>
              </a:ext>
            </a:extLst>
          </p:cNvPr>
          <p:cNvPicPr>
            <a:picLocks noChangeAspect="1"/>
          </p:cNvPicPr>
          <p:nvPr/>
        </p:nvPicPr>
        <p:blipFill>
          <a:blip r:embed="rId5">
            <a:lum/>
            <a:alphaModFix/>
          </a:blip>
          <a:srcRect/>
          <a:stretch>
            <a:fillRect/>
          </a:stretch>
        </p:blipFill>
        <p:spPr>
          <a:xfrm rot="21577800">
            <a:off x="4100475" y="3516931"/>
            <a:ext cx="3086640" cy="2040119"/>
          </a:xfrm>
          <a:prstGeom prst="rect">
            <a:avLst/>
          </a:prstGeom>
          <a:noFill/>
          <a:ln>
            <a:noFill/>
          </a:ln>
        </p:spPr>
      </p:pic>
      <p:sp>
        <p:nvSpPr>
          <p:cNvPr id="8" name="Metin kutusu 7">
            <a:extLst>
              <a:ext uri="{FF2B5EF4-FFF2-40B4-BE49-F238E27FC236}">
                <a16:creationId xmlns:a16="http://schemas.microsoft.com/office/drawing/2014/main" id="{B8856995-DCD4-3FB7-FC65-9F71A13F4A43}"/>
              </a:ext>
            </a:extLst>
          </p:cNvPr>
          <p:cNvSpPr txBox="1"/>
          <p:nvPr/>
        </p:nvSpPr>
        <p:spPr>
          <a:xfrm>
            <a:off x="1020849" y="5731740"/>
            <a:ext cx="22413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err="1">
                <a:ln>
                  <a:noFill/>
                </a:ln>
                <a:latin typeface="Liberation Sans" pitchFamily="18"/>
                <a:ea typeface="Microsoft YaHei" pitchFamily="2"/>
                <a:cs typeface="Lucida Sans" pitchFamily="2"/>
              </a:rPr>
              <a:t>Classification</a:t>
            </a:r>
            <a:endParaRPr lang="tr-TR" sz="1800" b="0" i="0" u="none" strike="noStrike" kern="1200" cap="none" dirty="0">
              <a:ln>
                <a:noFill/>
              </a:ln>
              <a:latin typeface="Liberation Sans" pitchFamily="18"/>
              <a:ea typeface="Microsoft YaHei" pitchFamily="2"/>
              <a:cs typeface="Lucida Sans" pitchFamily="2"/>
            </a:endParaRPr>
          </a:p>
        </p:txBody>
      </p:sp>
      <p:sp>
        <p:nvSpPr>
          <p:cNvPr id="9" name="Metin kutusu 8">
            <a:extLst>
              <a:ext uri="{FF2B5EF4-FFF2-40B4-BE49-F238E27FC236}">
                <a16:creationId xmlns:a16="http://schemas.microsoft.com/office/drawing/2014/main" id="{FAEDB69E-7E30-80DF-1CAD-AC5CE46D3BF5}"/>
              </a:ext>
            </a:extLst>
          </p:cNvPr>
          <p:cNvSpPr txBox="1"/>
          <p:nvPr/>
        </p:nvSpPr>
        <p:spPr>
          <a:xfrm>
            <a:off x="7566480" y="5513400"/>
            <a:ext cx="22413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a:ln>
                  <a:noFill/>
                </a:ln>
                <a:latin typeface="Liberation Sans" pitchFamily="18"/>
                <a:ea typeface="Microsoft YaHei" pitchFamily="2"/>
                <a:cs typeface="Lucida Sans" pitchFamily="2"/>
              </a:rPr>
              <a:t>Segmentation</a:t>
            </a:r>
          </a:p>
        </p:txBody>
      </p:sp>
      <p:sp>
        <p:nvSpPr>
          <p:cNvPr id="10" name="Metin kutusu 9">
            <a:extLst>
              <a:ext uri="{FF2B5EF4-FFF2-40B4-BE49-F238E27FC236}">
                <a16:creationId xmlns:a16="http://schemas.microsoft.com/office/drawing/2014/main" id="{BF702922-11E7-F2FE-18BA-028E978E1183}"/>
              </a:ext>
            </a:extLst>
          </p:cNvPr>
          <p:cNvSpPr txBox="1"/>
          <p:nvPr/>
        </p:nvSpPr>
        <p:spPr>
          <a:xfrm>
            <a:off x="4707443" y="5618087"/>
            <a:ext cx="22413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a:ln>
                  <a:noFill/>
                </a:ln>
                <a:latin typeface="Liberation Sans" pitchFamily="18"/>
                <a:ea typeface="Microsoft YaHei" pitchFamily="2"/>
                <a:cs typeface="Lucida Sans" pitchFamily="2"/>
              </a:rPr>
              <a:t>Object </a:t>
            </a:r>
            <a:r>
              <a:rPr lang="tr-TR" sz="1800" b="0" i="0" u="none" strike="noStrike" kern="1200" cap="none" dirty="0" err="1">
                <a:ln>
                  <a:noFill/>
                </a:ln>
                <a:latin typeface="Liberation Sans" pitchFamily="18"/>
                <a:ea typeface="Microsoft YaHei" pitchFamily="2"/>
                <a:cs typeface="Lucida Sans" pitchFamily="2"/>
              </a:rPr>
              <a:t>Detection</a:t>
            </a:r>
            <a:endParaRPr lang="tr-TR" sz="1800" b="0" i="0" u="none" strike="noStrike" kern="1200" cap="none" dirty="0">
              <a:ln>
                <a:noFill/>
              </a:ln>
              <a:latin typeface="Liberation Sans" pitchFamily="18"/>
              <a:ea typeface="Microsoft YaHei" pitchFamily="2"/>
              <a:cs typeface="Lucida Sans" pitchFamily="2"/>
            </a:endParaRPr>
          </a:p>
        </p:txBody>
      </p:sp>
      <p:sp>
        <p:nvSpPr>
          <p:cNvPr id="11" name="Metin kutusu 10">
            <a:extLst>
              <a:ext uri="{FF2B5EF4-FFF2-40B4-BE49-F238E27FC236}">
                <a16:creationId xmlns:a16="http://schemas.microsoft.com/office/drawing/2014/main" id="{79659DFB-820E-9916-EC77-D16ED714BD0E}"/>
              </a:ext>
            </a:extLst>
          </p:cNvPr>
          <p:cNvSpPr txBox="1"/>
          <p:nvPr/>
        </p:nvSpPr>
        <p:spPr>
          <a:xfrm>
            <a:off x="663120" y="6490440"/>
            <a:ext cx="7407197" cy="36197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a:ln>
                  <a:noFill/>
                </a:ln>
                <a:ea typeface="Microsoft YaHei" pitchFamily="2"/>
                <a:cs typeface="Lucida Sans" pitchFamily="2"/>
              </a:rPr>
              <a:t>Bazı modifikasyonlarla video anlama ve sınıflandırma dahi yapabilir.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A81A36EE-7A49-4619-8D0E-5AD5DF3373FA}"/>
              </a:ext>
            </a:extLst>
          </p:cNvPr>
          <p:cNvSpPr/>
          <p:nvPr/>
        </p:nvSpPr>
        <p:spPr>
          <a:xfrm>
            <a:off x="609306" y="529243"/>
            <a:ext cx="4737322" cy="707886"/>
          </a:xfrm>
          <a:prstGeom prst="rect">
            <a:avLst/>
          </a:prstGeom>
        </p:spPr>
        <p:txBody>
          <a:bodyPr wrap="none">
            <a:spAutoFit/>
          </a:bodyPr>
          <a:lstStyle/>
          <a:p>
            <a:r>
              <a:rPr lang="tr-TR" sz="4000" dirty="0" err="1"/>
              <a:t>İmplementasyonlar</a:t>
            </a:r>
            <a:endParaRPr lang="tr-TR" sz="4000" dirty="0"/>
          </a:p>
        </p:txBody>
      </p:sp>
      <p:sp>
        <p:nvSpPr>
          <p:cNvPr id="3" name="Dikdörtgen 2">
            <a:extLst>
              <a:ext uri="{FF2B5EF4-FFF2-40B4-BE49-F238E27FC236}">
                <a16:creationId xmlns:a16="http://schemas.microsoft.com/office/drawing/2014/main" id="{035215D7-4483-435E-8C19-EC9DFC1B2825}"/>
              </a:ext>
            </a:extLst>
          </p:cNvPr>
          <p:cNvSpPr/>
          <p:nvPr/>
        </p:nvSpPr>
        <p:spPr>
          <a:xfrm>
            <a:off x="684315" y="2043969"/>
            <a:ext cx="5833025" cy="369332"/>
          </a:xfrm>
          <a:prstGeom prst="rect">
            <a:avLst/>
          </a:prstGeom>
        </p:spPr>
        <p:txBody>
          <a:bodyPr wrap="square">
            <a:spAutoFit/>
          </a:bodyPr>
          <a:lstStyle/>
          <a:p>
            <a:r>
              <a:rPr lang="tr-TR" dirty="0"/>
              <a:t>Veri Seti : </a:t>
            </a:r>
            <a:r>
              <a:rPr lang="tr-TR" dirty="0">
                <a:hlinkClick r:id="rId3"/>
              </a:rPr>
              <a:t>SceneParse150 (ADE20K) </a:t>
            </a:r>
            <a:endParaRPr lang="tr-TR" dirty="0"/>
          </a:p>
        </p:txBody>
      </p:sp>
      <p:sp>
        <p:nvSpPr>
          <p:cNvPr id="4" name="Dikdörtgen 3">
            <a:extLst>
              <a:ext uri="{FF2B5EF4-FFF2-40B4-BE49-F238E27FC236}">
                <a16:creationId xmlns:a16="http://schemas.microsoft.com/office/drawing/2014/main" id="{3961089B-BB46-4FCD-9B23-2DB08BE12C6F}"/>
              </a:ext>
            </a:extLst>
          </p:cNvPr>
          <p:cNvSpPr/>
          <p:nvPr/>
        </p:nvSpPr>
        <p:spPr>
          <a:xfrm>
            <a:off x="684313" y="3410505"/>
            <a:ext cx="8854134" cy="646331"/>
          </a:xfrm>
          <a:prstGeom prst="rect">
            <a:avLst/>
          </a:prstGeom>
        </p:spPr>
        <p:txBody>
          <a:bodyPr wrap="square">
            <a:spAutoFit/>
          </a:bodyPr>
          <a:lstStyle/>
          <a:p>
            <a:r>
              <a:rPr lang="tr-TR" dirty="0"/>
              <a:t>Veri Seti : </a:t>
            </a:r>
            <a:r>
              <a:rPr lang="tr-TR" dirty="0" err="1">
                <a:hlinkClick r:id="rId4"/>
              </a:rPr>
              <a:t>segments</a:t>
            </a:r>
            <a:r>
              <a:rPr lang="tr-TR" dirty="0">
                <a:hlinkClick r:id="rId4"/>
              </a:rPr>
              <a:t>/</a:t>
            </a:r>
            <a:r>
              <a:rPr lang="tr-TR" dirty="0" err="1">
                <a:hlinkClick r:id="rId4"/>
              </a:rPr>
              <a:t>sidewalk-semantic</a:t>
            </a:r>
            <a:endParaRPr lang="tr-TR" dirty="0"/>
          </a:p>
          <a:p>
            <a:r>
              <a:rPr lang="tr-TR" dirty="0"/>
              <a:t>Hazırlanan Model : </a:t>
            </a:r>
            <a:r>
              <a:rPr lang="tr-TR" dirty="0">
                <a:hlinkClick r:id="rId5"/>
              </a:rPr>
              <a:t>https://huggingface.co/erent/sidewalk_semantic_4class</a:t>
            </a:r>
            <a:endParaRPr lang="tr-TR" dirty="0"/>
          </a:p>
        </p:txBody>
      </p:sp>
      <p:sp>
        <p:nvSpPr>
          <p:cNvPr id="5" name="Dikdörtgen 4">
            <a:extLst>
              <a:ext uri="{FF2B5EF4-FFF2-40B4-BE49-F238E27FC236}">
                <a16:creationId xmlns:a16="http://schemas.microsoft.com/office/drawing/2014/main" id="{690DCD7C-D318-4C05-BEC1-1F6FBA067BA2}"/>
              </a:ext>
            </a:extLst>
          </p:cNvPr>
          <p:cNvSpPr/>
          <p:nvPr/>
        </p:nvSpPr>
        <p:spPr>
          <a:xfrm>
            <a:off x="684313" y="4592376"/>
            <a:ext cx="3642087" cy="369332"/>
          </a:xfrm>
          <a:prstGeom prst="rect">
            <a:avLst/>
          </a:prstGeom>
        </p:spPr>
        <p:txBody>
          <a:bodyPr wrap="none">
            <a:spAutoFit/>
          </a:bodyPr>
          <a:lstStyle/>
          <a:p>
            <a:r>
              <a:rPr lang="tr-TR" dirty="0"/>
              <a:t>Veri Seti : </a:t>
            </a:r>
            <a:r>
              <a:rPr lang="tr-TR" dirty="0" err="1">
                <a:hlinkClick r:id="rId6"/>
              </a:rPr>
              <a:t>Colorectal</a:t>
            </a:r>
            <a:r>
              <a:rPr lang="tr-TR" dirty="0">
                <a:hlinkClick r:id="rId6"/>
              </a:rPr>
              <a:t> </a:t>
            </a:r>
            <a:r>
              <a:rPr lang="tr-TR" dirty="0" err="1">
                <a:hlinkClick r:id="rId6"/>
              </a:rPr>
              <a:t>Cancer</a:t>
            </a:r>
            <a:r>
              <a:rPr lang="tr-TR" dirty="0">
                <a:hlinkClick r:id="rId6"/>
              </a:rPr>
              <a:t> WSI</a:t>
            </a:r>
            <a:endParaRPr lang="tr-TR" dirty="0"/>
          </a:p>
        </p:txBody>
      </p:sp>
      <p:sp>
        <p:nvSpPr>
          <p:cNvPr id="7" name="Dikdörtgen 6">
            <a:extLst>
              <a:ext uri="{FF2B5EF4-FFF2-40B4-BE49-F238E27FC236}">
                <a16:creationId xmlns:a16="http://schemas.microsoft.com/office/drawing/2014/main" id="{47C418B9-789C-4D9E-9190-73AF4C49B94C}"/>
              </a:ext>
            </a:extLst>
          </p:cNvPr>
          <p:cNvSpPr/>
          <p:nvPr/>
        </p:nvSpPr>
        <p:spPr>
          <a:xfrm>
            <a:off x="684313" y="2453087"/>
            <a:ext cx="9212721" cy="646331"/>
          </a:xfrm>
          <a:prstGeom prst="rect">
            <a:avLst/>
          </a:prstGeom>
        </p:spPr>
        <p:txBody>
          <a:bodyPr wrap="square">
            <a:spAutoFit/>
          </a:bodyPr>
          <a:lstStyle/>
          <a:p>
            <a:r>
              <a:rPr lang="tr-TR" dirty="0"/>
              <a:t>Hazırlanan </a:t>
            </a:r>
            <a:r>
              <a:rPr lang="tr-TR" dirty="0" err="1"/>
              <a:t>Dataset</a:t>
            </a:r>
            <a:r>
              <a:rPr lang="tr-TR" dirty="0"/>
              <a:t>: </a:t>
            </a:r>
            <a:r>
              <a:rPr lang="tr-TR" dirty="0">
                <a:hlinkClick r:id="rId7"/>
              </a:rPr>
              <a:t>https://huggingface.co/datasets/erent/scene_parse_5class</a:t>
            </a:r>
            <a:endParaRPr lang="tr-TR" dirty="0"/>
          </a:p>
          <a:p>
            <a:r>
              <a:rPr lang="tr-TR" dirty="0"/>
              <a:t>Hazırlanan Model: </a:t>
            </a:r>
            <a:r>
              <a:rPr lang="tr-TR" dirty="0">
                <a:hlinkClick r:id="rId8"/>
              </a:rPr>
              <a:t>https://huggingface.co/erent/scene_parse_5class</a:t>
            </a:r>
            <a:endParaRPr lang="tr-TR" dirty="0"/>
          </a:p>
        </p:txBody>
      </p:sp>
      <p:sp>
        <p:nvSpPr>
          <p:cNvPr id="10" name="Dikdörtgen 9">
            <a:extLst>
              <a:ext uri="{FF2B5EF4-FFF2-40B4-BE49-F238E27FC236}">
                <a16:creationId xmlns:a16="http://schemas.microsoft.com/office/drawing/2014/main" id="{168D436D-7E8C-4BEB-95DD-285CFB8C0F18}"/>
              </a:ext>
            </a:extLst>
          </p:cNvPr>
          <p:cNvSpPr/>
          <p:nvPr/>
        </p:nvSpPr>
        <p:spPr>
          <a:xfrm>
            <a:off x="684313" y="4850917"/>
            <a:ext cx="9212721" cy="646331"/>
          </a:xfrm>
          <a:prstGeom prst="rect">
            <a:avLst/>
          </a:prstGeom>
        </p:spPr>
        <p:txBody>
          <a:bodyPr wrap="square">
            <a:spAutoFit/>
          </a:bodyPr>
          <a:lstStyle/>
          <a:p>
            <a:r>
              <a:rPr lang="tr-TR" dirty="0"/>
              <a:t>Hazırlanan </a:t>
            </a:r>
            <a:r>
              <a:rPr lang="tr-TR" dirty="0" err="1"/>
              <a:t>Dataset</a:t>
            </a:r>
            <a:r>
              <a:rPr lang="tr-TR" dirty="0"/>
              <a:t> : </a:t>
            </a:r>
            <a:r>
              <a:rPr lang="tr-TR" dirty="0">
                <a:hlinkClick r:id="rId9"/>
              </a:rPr>
              <a:t>https://huggingface.co/datasets/erent/colarectal_WSI</a:t>
            </a:r>
            <a:endParaRPr lang="tr-TR" dirty="0"/>
          </a:p>
          <a:p>
            <a:endParaRPr lang="tr-TR" dirty="0"/>
          </a:p>
        </p:txBody>
      </p:sp>
    </p:spTree>
    <p:extLst>
      <p:ext uri="{BB962C8B-B14F-4D97-AF65-F5344CB8AC3E}">
        <p14:creationId xmlns:p14="http://schemas.microsoft.com/office/powerpoint/2010/main" val="461219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5632311"/>
          </a:xfrm>
          <a:prstGeom prst="rect">
            <a:avLst/>
          </a:prstGeom>
          <a:noFill/>
        </p:spPr>
        <p:txBody>
          <a:bodyPr wrap="square" rtlCol="0">
            <a:spAutoFit/>
          </a:bodyPr>
          <a:lstStyle/>
          <a:p>
            <a:r>
              <a:rPr lang="tr-TR" sz="3600" dirty="0" err="1"/>
              <a:t>Önisleme</a:t>
            </a:r>
            <a:r>
              <a:rPr lang="tr-TR" sz="3600" dirty="0"/>
              <a:t>: </a:t>
            </a:r>
          </a:p>
          <a:p>
            <a:endParaRPr lang="tr-TR" dirty="0"/>
          </a:p>
          <a:p>
            <a:r>
              <a:rPr lang="tr-TR" dirty="0"/>
              <a:t>Veri Seti : SceneParse150 (ADE20K) </a:t>
            </a:r>
          </a:p>
          <a:p>
            <a:endParaRPr lang="tr-TR" dirty="0"/>
          </a:p>
          <a:p>
            <a:r>
              <a:rPr lang="tr-TR" dirty="0"/>
              <a:t>  Aşağıdaki seçtiğim sınıflara ait olmayan sınıfları içeren görüntülerde belirtilen sınıfların dışındaki </a:t>
            </a:r>
            <a:r>
              <a:rPr lang="tr-TR" dirty="0" err="1"/>
              <a:t>idlere</a:t>
            </a:r>
            <a:r>
              <a:rPr lang="tr-TR" dirty="0"/>
              <a:t> 0 (</a:t>
            </a:r>
            <a:r>
              <a:rPr lang="tr-TR" dirty="0" err="1"/>
              <a:t>arkaplan</a:t>
            </a:r>
            <a:r>
              <a:rPr lang="tr-TR" dirty="0"/>
              <a:t>) </a:t>
            </a:r>
            <a:r>
              <a:rPr lang="tr-TR" dirty="0" err="1"/>
              <a:t>idsi</a:t>
            </a:r>
            <a:r>
              <a:rPr lang="tr-TR" dirty="0"/>
              <a:t> atandı. Ve sadece </a:t>
            </a:r>
            <a:r>
              <a:rPr lang="tr-TR" dirty="0" err="1"/>
              <a:t>arkaplandan</a:t>
            </a:r>
            <a:r>
              <a:rPr lang="tr-TR" dirty="0"/>
              <a:t> oluşan görüntüler </a:t>
            </a:r>
            <a:r>
              <a:rPr lang="tr-TR" dirty="0" err="1"/>
              <a:t>datasetten</a:t>
            </a:r>
            <a:r>
              <a:rPr lang="tr-TR" dirty="0"/>
              <a:t> çıkarıldı. </a:t>
            </a:r>
            <a:r>
              <a:rPr lang="tr-TR" dirty="0" err="1"/>
              <a:t>Dataset</a:t>
            </a:r>
            <a:r>
              <a:rPr lang="tr-TR" dirty="0"/>
              <a:t> boyutu 2000 satıra indirildi.</a:t>
            </a:r>
          </a:p>
          <a:p>
            <a:endParaRPr lang="tr-TR" dirty="0"/>
          </a:p>
          <a:p>
            <a:endParaRPr lang="tr-TR" dirty="0"/>
          </a:p>
          <a:p>
            <a:endParaRPr lang="tr-TR" dirty="0"/>
          </a:p>
          <a:p>
            <a:r>
              <a:rPr lang="en-US" dirty="0"/>
              <a:t>Class ID: </a:t>
            </a:r>
            <a:r>
              <a:rPr lang="tr-TR" dirty="0"/>
              <a:t>  </a:t>
            </a:r>
            <a:r>
              <a:rPr lang="en-US" dirty="0"/>
              <a:t>2, </a:t>
            </a:r>
            <a:r>
              <a:rPr lang="tr-TR" dirty="0"/>
              <a:t>	 </a:t>
            </a:r>
            <a:r>
              <a:rPr lang="en-US" dirty="0"/>
              <a:t>Name: windowpane</a:t>
            </a:r>
          </a:p>
          <a:p>
            <a:r>
              <a:rPr lang="en-US" dirty="0"/>
              <a:t>Class ID: </a:t>
            </a:r>
            <a:r>
              <a:rPr lang="tr-TR" dirty="0"/>
              <a:t>  </a:t>
            </a:r>
            <a:r>
              <a:rPr lang="en-US" dirty="0"/>
              <a:t>4, </a:t>
            </a:r>
            <a:r>
              <a:rPr lang="tr-TR" dirty="0"/>
              <a:t>	 </a:t>
            </a:r>
            <a:r>
              <a:rPr lang="en-US" dirty="0"/>
              <a:t>Name: person</a:t>
            </a:r>
          </a:p>
          <a:p>
            <a:r>
              <a:rPr lang="en-US" dirty="0"/>
              <a:t>Class ID: </a:t>
            </a:r>
            <a:r>
              <a:rPr lang="tr-TR" dirty="0"/>
              <a:t>  </a:t>
            </a:r>
            <a:r>
              <a:rPr lang="en-US" dirty="0"/>
              <a:t>5,</a:t>
            </a:r>
            <a:r>
              <a:rPr lang="tr-TR" dirty="0"/>
              <a:t>	</a:t>
            </a:r>
            <a:r>
              <a:rPr lang="en-US" dirty="0"/>
              <a:t> Name: door</a:t>
            </a:r>
          </a:p>
          <a:p>
            <a:r>
              <a:rPr lang="en-US" dirty="0"/>
              <a:t>Class ID: </a:t>
            </a:r>
            <a:r>
              <a:rPr lang="tr-TR" dirty="0"/>
              <a:t>  </a:t>
            </a:r>
            <a:r>
              <a:rPr lang="en-US" dirty="0"/>
              <a:t>6,</a:t>
            </a:r>
            <a:r>
              <a:rPr lang="tr-TR" dirty="0"/>
              <a:t>	</a:t>
            </a:r>
            <a:r>
              <a:rPr lang="en-US" dirty="0"/>
              <a:t> Name: table</a:t>
            </a:r>
          </a:p>
          <a:p>
            <a:r>
              <a:rPr lang="en-US" dirty="0"/>
              <a:t>Class ID: 10, </a:t>
            </a:r>
            <a:r>
              <a:rPr lang="tr-TR" dirty="0"/>
              <a:t>	 </a:t>
            </a:r>
            <a:r>
              <a:rPr lang="en-US" dirty="0"/>
              <a:t>Name: painting</a:t>
            </a:r>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602359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6740307"/>
          </a:xfrm>
          <a:prstGeom prst="rect">
            <a:avLst/>
          </a:prstGeom>
          <a:noFill/>
        </p:spPr>
        <p:txBody>
          <a:bodyPr wrap="square" rtlCol="0">
            <a:spAutoFit/>
          </a:bodyPr>
          <a:lstStyle/>
          <a:p>
            <a:r>
              <a:rPr lang="tr-TR" sz="3600" dirty="0" err="1"/>
              <a:t>Fine-Tune</a:t>
            </a:r>
            <a:r>
              <a:rPr lang="tr-TR" sz="3600" dirty="0"/>
              <a:t>: </a:t>
            </a:r>
          </a:p>
          <a:p>
            <a:endParaRPr lang="tr-TR" dirty="0"/>
          </a:p>
          <a:p>
            <a:r>
              <a:rPr lang="tr-TR" dirty="0"/>
              <a:t>Veri Seti : SceneParse150 (ADE20K) </a:t>
            </a:r>
          </a:p>
          <a:p>
            <a:endParaRPr lang="tr-TR" dirty="0"/>
          </a:p>
          <a:p>
            <a:r>
              <a:rPr lang="tr-TR" dirty="0"/>
              <a:t>  </a:t>
            </a:r>
            <a:r>
              <a:rPr lang="tr-TR" dirty="0" err="1"/>
              <a:t>facebook</a:t>
            </a:r>
            <a:r>
              <a:rPr lang="tr-TR" dirty="0"/>
              <a:t>/</a:t>
            </a:r>
            <a:r>
              <a:rPr lang="tr-TR" dirty="0" err="1"/>
              <a:t>maskformer-swin-base-ade</a:t>
            </a:r>
            <a:r>
              <a:rPr lang="tr-TR" dirty="0"/>
              <a:t> modelini temel alarak </a:t>
            </a:r>
            <a:r>
              <a:rPr lang="tr-TR" dirty="0" err="1"/>
              <a:t>fine-tune</a:t>
            </a:r>
            <a:r>
              <a:rPr lang="tr-TR" dirty="0"/>
              <a:t> ettim. </a:t>
            </a:r>
            <a:r>
              <a:rPr lang="tr-TR" dirty="0" err="1"/>
              <a:t>Batch</a:t>
            </a:r>
            <a:r>
              <a:rPr lang="tr-TR" dirty="0"/>
              <a:t> </a:t>
            </a:r>
            <a:r>
              <a:rPr lang="tr-TR" dirty="0" err="1"/>
              <a:t>size’ı</a:t>
            </a:r>
            <a:r>
              <a:rPr lang="tr-TR" dirty="0"/>
              <a:t> 32gb </a:t>
            </a:r>
            <a:r>
              <a:rPr lang="tr-TR" dirty="0" err="1"/>
              <a:t>gpuyu</a:t>
            </a:r>
            <a:r>
              <a:rPr lang="tr-TR" dirty="0"/>
              <a:t> tamamen kullanabilecek şekilde ayarladım çünkü </a:t>
            </a:r>
            <a:r>
              <a:rPr lang="tr-TR" dirty="0" err="1"/>
              <a:t>batch</a:t>
            </a:r>
            <a:r>
              <a:rPr lang="tr-TR" dirty="0"/>
              <a:t> size yükselmesi hem modelin sonuçlarını iyileştiriyor </a:t>
            </a:r>
            <a:r>
              <a:rPr lang="tr-TR" dirty="0" err="1"/>
              <a:t>hemde</a:t>
            </a:r>
            <a:r>
              <a:rPr lang="tr-TR" dirty="0"/>
              <a:t> daha hızlı </a:t>
            </a:r>
            <a:r>
              <a:rPr lang="tr-TR" dirty="0" err="1"/>
              <a:t>train</a:t>
            </a:r>
            <a:r>
              <a:rPr lang="tr-TR" dirty="0"/>
              <a:t> olmasını sağlıyor. </a:t>
            </a:r>
            <a:r>
              <a:rPr lang="tr-TR" dirty="0" err="1"/>
              <a:t>Batch</a:t>
            </a:r>
            <a:r>
              <a:rPr lang="tr-TR" dirty="0"/>
              <a:t> </a:t>
            </a:r>
            <a:r>
              <a:rPr lang="tr-TR" dirty="0" err="1"/>
              <a:t>size’ı</a:t>
            </a:r>
            <a:r>
              <a:rPr lang="tr-TR" dirty="0"/>
              <a:t> 14 olarak aldım. 10 </a:t>
            </a:r>
            <a:r>
              <a:rPr lang="tr-TR" dirty="0" err="1"/>
              <a:t>epoch</a:t>
            </a:r>
            <a:r>
              <a:rPr lang="tr-TR" dirty="0"/>
              <a:t> eğittim. </a:t>
            </a:r>
            <a:r>
              <a:rPr lang="tr-TR" dirty="0" err="1"/>
              <a:t>lr</a:t>
            </a:r>
            <a:r>
              <a:rPr lang="tr-TR" dirty="0"/>
              <a:t>=1e-4. </a:t>
            </a:r>
          </a:p>
          <a:p>
            <a:endParaRPr lang="tr-TR" dirty="0"/>
          </a:p>
          <a:p>
            <a:endParaRPr lang="tr-TR" dirty="0"/>
          </a:p>
          <a:p>
            <a:endParaRPr lang="tr-TR" dirty="0"/>
          </a:p>
          <a:p>
            <a:endParaRPr lang="tr-TR" dirty="0"/>
          </a:p>
          <a:p>
            <a:endParaRPr lang="tr-TR" dirty="0"/>
          </a:p>
          <a:p>
            <a:endParaRPr lang="tr-TR" dirty="0"/>
          </a:p>
          <a:p>
            <a:r>
              <a:rPr lang="tr-TR" dirty="0"/>
              <a:t>İOU </a:t>
            </a:r>
            <a:r>
              <a:rPr lang="tr-TR" dirty="0" err="1"/>
              <a:t>Scores</a:t>
            </a:r>
            <a:r>
              <a:rPr lang="tr-TR" dirty="0"/>
              <a:t>:</a:t>
            </a:r>
          </a:p>
          <a:p>
            <a:endParaRPr lang="tr-TR" dirty="0"/>
          </a:p>
          <a:p>
            <a:r>
              <a:rPr lang="en-US" dirty="0"/>
              <a:t>Class Name: cabinet, </a:t>
            </a:r>
            <a:r>
              <a:rPr lang="tr-TR" dirty="0"/>
              <a:t>   </a:t>
            </a:r>
            <a:r>
              <a:rPr lang="en-US" dirty="0"/>
              <a:t>Score: 0.8</a:t>
            </a:r>
            <a:r>
              <a:rPr lang="tr-TR" dirty="0"/>
              <a:t>7</a:t>
            </a:r>
          </a:p>
          <a:p>
            <a:r>
              <a:rPr lang="en-US" dirty="0"/>
              <a:t>Class Name: door, </a:t>
            </a:r>
            <a:r>
              <a:rPr lang="tr-TR" dirty="0"/>
              <a:t>        </a:t>
            </a:r>
            <a:r>
              <a:rPr lang="en-US" dirty="0"/>
              <a:t>Score: 0.92</a:t>
            </a:r>
          </a:p>
          <a:p>
            <a:r>
              <a:rPr lang="en-US" dirty="0"/>
              <a:t>Class Name: table, </a:t>
            </a:r>
            <a:r>
              <a:rPr lang="tr-TR" dirty="0"/>
              <a:t>	  </a:t>
            </a:r>
            <a:r>
              <a:rPr lang="en-US" dirty="0"/>
              <a:t>Score: 0.8</a:t>
            </a:r>
            <a:r>
              <a:rPr lang="tr-TR" dirty="0"/>
              <a:t>5</a:t>
            </a:r>
            <a:endParaRPr lang="en-US" dirty="0"/>
          </a:p>
          <a:p>
            <a:r>
              <a:rPr lang="en-US" dirty="0"/>
              <a:t>Class Name: curtain, </a:t>
            </a:r>
            <a:r>
              <a:rPr lang="tr-TR" dirty="0"/>
              <a:t>	  </a:t>
            </a:r>
            <a:r>
              <a:rPr lang="en-US" dirty="0"/>
              <a:t>Score: 0.8</a:t>
            </a:r>
            <a:r>
              <a:rPr lang="tr-TR" dirty="0"/>
              <a:t>2</a:t>
            </a:r>
            <a:endParaRPr lang="en-US" dirty="0"/>
          </a:p>
          <a:p>
            <a:r>
              <a:rPr lang="en-US" dirty="0"/>
              <a:t>Class Name: sofa, </a:t>
            </a:r>
            <a:r>
              <a:rPr lang="tr-TR" dirty="0"/>
              <a:t>	  </a:t>
            </a:r>
            <a:r>
              <a:rPr lang="en-US" dirty="0"/>
              <a:t>Score: 0.80</a:t>
            </a:r>
            <a:endParaRPr lang="tr-TR" dirty="0"/>
          </a:p>
          <a:p>
            <a:endParaRPr lang="tr-TR" dirty="0"/>
          </a:p>
          <a:p>
            <a:endParaRPr lang="tr-TR" dirty="0"/>
          </a:p>
        </p:txBody>
      </p:sp>
    </p:spTree>
    <p:extLst>
      <p:ext uri="{BB962C8B-B14F-4D97-AF65-F5344CB8AC3E}">
        <p14:creationId xmlns:p14="http://schemas.microsoft.com/office/powerpoint/2010/main" val="3523268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031325"/>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SceneParse150 (ADE20K) </a:t>
            </a:r>
          </a:p>
          <a:p>
            <a:endParaRPr lang="tr-TR" dirty="0"/>
          </a:p>
          <a:p>
            <a:endParaRPr lang="tr-TR" dirty="0"/>
          </a:p>
          <a:p>
            <a:endParaRPr lang="tr-TR" dirty="0"/>
          </a:p>
        </p:txBody>
      </p:sp>
      <p:pic>
        <p:nvPicPr>
          <p:cNvPr id="4" name="Resim 3">
            <a:extLst>
              <a:ext uri="{FF2B5EF4-FFF2-40B4-BE49-F238E27FC236}">
                <a16:creationId xmlns:a16="http://schemas.microsoft.com/office/drawing/2014/main" id="{DA3873EB-E42B-4BC6-AF8C-01AC2B0B7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252" y="1461883"/>
            <a:ext cx="7371044" cy="5831575"/>
          </a:xfrm>
          <a:prstGeom prst="rect">
            <a:avLst/>
          </a:prstGeom>
        </p:spPr>
      </p:pic>
    </p:spTree>
    <p:extLst>
      <p:ext uri="{BB962C8B-B14F-4D97-AF65-F5344CB8AC3E}">
        <p14:creationId xmlns:p14="http://schemas.microsoft.com/office/powerpoint/2010/main" val="2450809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031325"/>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SceneParse150 (ADE20K) </a:t>
            </a:r>
          </a:p>
          <a:p>
            <a:endParaRPr lang="tr-TR" dirty="0"/>
          </a:p>
          <a:p>
            <a:endParaRPr lang="tr-TR" dirty="0"/>
          </a:p>
          <a:p>
            <a:endParaRPr lang="tr-TR" dirty="0"/>
          </a:p>
        </p:txBody>
      </p:sp>
      <p:pic>
        <p:nvPicPr>
          <p:cNvPr id="5" name="Resim 4">
            <a:extLst>
              <a:ext uri="{FF2B5EF4-FFF2-40B4-BE49-F238E27FC236}">
                <a16:creationId xmlns:a16="http://schemas.microsoft.com/office/drawing/2014/main" id="{8C45F83D-A89C-4FAA-9DB0-7167A5E03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58" y="1485301"/>
            <a:ext cx="3627434" cy="5646909"/>
          </a:xfrm>
          <a:prstGeom prst="rect">
            <a:avLst/>
          </a:prstGeom>
        </p:spPr>
      </p:pic>
      <p:pic>
        <p:nvPicPr>
          <p:cNvPr id="7" name="Resim 6">
            <a:extLst>
              <a:ext uri="{FF2B5EF4-FFF2-40B4-BE49-F238E27FC236}">
                <a16:creationId xmlns:a16="http://schemas.microsoft.com/office/drawing/2014/main" id="{D994B25D-AA8B-40C0-AA4E-D2B3AAE5A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295" y="1485301"/>
            <a:ext cx="3787468" cy="5227773"/>
          </a:xfrm>
          <a:prstGeom prst="rect">
            <a:avLst/>
          </a:prstGeom>
        </p:spPr>
      </p:pic>
    </p:spTree>
    <p:extLst>
      <p:ext uri="{BB962C8B-B14F-4D97-AF65-F5344CB8AC3E}">
        <p14:creationId xmlns:p14="http://schemas.microsoft.com/office/powerpoint/2010/main" val="29847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031325"/>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SceneParse150 (ADE20K) </a:t>
            </a:r>
          </a:p>
          <a:p>
            <a:endParaRPr lang="tr-TR" dirty="0"/>
          </a:p>
          <a:p>
            <a:endParaRPr lang="tr-TR" dirty="0"/>
          </a:p>
          <a:p>
            <a:endParaRPr lang="tr-TR" dirty="0"/>
          </a:p>
        </p:txBody>
      </p:sp>
      <p:pic>
        <p:nvPicPr>
          <p:cNvPr id="10" name="Resim 9">
            <a:extLst>
              <a:ext uri="{FF2B5EF4-FFF2-40B4-BE49-F238E27FC236}">
                <a16:creationId xmlns:a16="http://schemas.microsoft.com/office/drawing/2014/main" id="{9C05F43F-6948-4735-A332-4E7D0FD9D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090" y="1580781"/>
            <a:ext cx="7071973" cy="5509737"/>
          </a:xfrm>
          <a:prstGeom prst="rect">
            <a:avLst/>
          </a:prstGeom>
        </p:spPr>
      </p:pic>
    </p:spTree>
    <p:extLst>
      <p:ext uri="{BB962C8B-B14F-4D97-AF65-F5344CB8AC3E}">
        <p14:creationId xmlns:p14="http://schemas.microsoft.com/office/powerpoint/2010/main" val="136079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4801314"/>
          </a:xfrm>
          <a:prstGeom prst="rect">
            <a:avLst/>
          </a:prstGeom>
          <a:noFill/>
        </p:spPr>
        <p:txBody>
          <a:bodyPr wrap="square" rtlCol="0">
            <a:spAutoFit/>
          </a:bodyPr>
          <a:lstStyle/>
          <a:p>
            <a:r>
              <a:rPr lang="tr-TR" sz="3600" dirty="0" err="1"/>
              <a:t>Önisleme</a:t>
            </a:r>
            <a:r>
              <a:rPr lang="tr-TR" sz="3600" dirty="0"/>
              <a:t>: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r>
              <a:rPr lang="tr-TR" b="1" dirty="0"/>
              <a:t>   </a:t>
            </a:r>
            <a:r>
              <a:rPr lang="tr-TR" dirty="0"/>
              <a:t>Aşağıdaki seçtiğim sınıflara ait olmayan sınıfları içeren görüntülerde belirtilen sınıfların dışındaki </a:t>
            </a:r>
            <a:r>
              <a:rPr lang="tr-TR" dirty="0" err="1"/>
              <a:t>idlere</a:t>
            </a:r>
            <a:r>
              <a:rPr lang="tr-TR" dirty="0"/>
              <a:t> 1 (</a:t>
            </a:r>
            <a:r>
              <a:rPr lang="tr-TR" dirty="0" err="1"/>
              <a:t>arkaplan</a:t>
            </a:r>
            <a:r>
              <a:rPr lang="tr-TR" dirty="0"/>
              <a:t>) </a:t>
            </a:r>
            <a:r>
              <a:rPr lang="tr-TR" dirty="0" err="1"/>
              <a:t>idsi</a:t>
            </a:r>
            <a:r>
              <a:rPr lang="tr-TR" dirty="0"/>
              <a:t> atandı. Görüntüler modele verilmeden önce data </a:t>
            </a:r>
            <a:r>
              <a:rPr lang="tr-TR" dirty="0" err="1"/>
              <a:t>augmentation</a:t>
            </a:r>
            <a:r>
              <a:rPr lang="tr-TR" dirty="0"/>
              <a:t> yapıldı. </a:t>
            </a:r>
            <a:r>
              <a:rPr lang="tr-TR" dirty="0" err="1"/>
              <a:t>Normalizasyon</a:t>
            </a:r>
            <a:r>
              <a:rPr lang="tr-TR" dirty="0"/>
              <a:t>, döndürme ve kırpma yapıldı.</a:t>
            </a:r>
          </a:p>
          <a:p>
            <a:endParaRPr lang="tr-TR" dirty="0"/>
          </a:p>
          <a:p>
            <a:endParaRPr lang="tr-TR" dirty="0"/>
          </a:p>
          <a:p>
            <a:r>
              <a:rPr lang="en-US" dirty="0"/>
              <a:t>Class ID: </a:t>
            </a:r>
            <a:r>
              <a:rPr lang="tr-TR" dirty="0"/>
              <a:t>  </a:t>
            </a:r>
            <a:r>
              <a:rPr lang="en-US" dirty="0"/>
              <a:t>8,</a:t>
            </a:r>
            <a:r>
              <a:rPr lang="tr-TR" dirty="0"/>
              <a:t>	</a:t>
            </a:r>
            <a:r>
              <a:rPr lang="en-US" dirty="0"/>
              <a:t> Name: human-person </a:t>
            </a:r>
            <a:endParaRPr lang="tr-TR" dirty="0"/>
          </a:p>
          <a:p>
            <a:r>
              <a:rPr lang="en-US" dirty="0"/>
              <a:t>Class ID: 10, </a:t>
            </a:r>
            <a:r>
              <a:rPr lang="tr-TR" dirty="0"/>
              <a:t>	 </a:t>
            </a:r>
            <a:r>
              <a:rPr lang="en-US" dirty="0"/>
              <a:t>Name: vehicle-car </a:t>
            </a:r>
            <a:endParaRPr lang="tr-TR" dirty="0"/>
          </a:p>
          <a:p>
            <a:r>
              <a:rPr lang="en-US" dirty="0"/>
              <a:t>Class ID: 15,</a:t>
            </a:r>
            <a:r>
              <a:rPr lang="tr-TR" dirty="0"/>
              <a:t>  </a:t>
            </a:r>
            <a:r>
              <a:rPr lang="en-US" dirty="0"/>
              <a:t> Name: vehicle-bicycle </a:t>
            </a:r>
            <a:endParaRPr lang="tr-TR" dirty="0"/>
          </a:p>
          <a:p>
            <a:r>
              <a:rPr lang="en-US" dirty="0"/>
              <a:t>Class ID: 26</a:t>
            </a:r>
            <a:r>
              <a:rPr lang="tr-TR" dirty="0"/>
              <a:t>,</a:t>
            </a:r>
            <a:r>
              <a:rPr lang="en-US" dirty="0"/>
              <a:t> </a:t>
            </a:r>
            <a:r>
              <a:rPr lang="tr-TR" dirty="0"/>
              <a:t>  </a:t>
            </a:r>
            <a:r>
              <a:rPr lang="en-US" dirty="0"/>
              <a:t>Name: object-</a:t>
            </a:r>
            <a:r>
              <a:rPr lang="en-US" dirty="0" err="1"/>
              <a:t>trafficsign</a:t>
            </a:r>
            <a:r>
              <a:rPr lang="tr-TR" dirty="0"/>
              <a:t>	</a:t>
            </a:r>
          </a:p>
          <a:p>
            <a:endParaRPr lang="tr-TR" dirty="0"/>
          </a:p>
          <a:p>
            <a:endParaRPr lang="tr-TR" dirty="0"/>
          </a:p>
          <a:p>
            <a:endParaRPr lang="tr-TR" dirty="0"/>
          </a:p>
        </p:txBody>
      </p:sp>
    </p:spTree>
    <p:extLst>
      <p:ext uri="{BB962C8B-B14F-4D97-AF65-F5344CB8AC3E}">
        <p14:creationId xmlns:p14="http://schemas.microsoft.com/office/powerpoint/2010/main" val="1969929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6278642"/>
          </a:xfrm>
          <a:prstGeom prst="rect">
            <a:avLst/>
          </a:prstGeom>
          <a:noFill/>
        </p:spPr>
        <p:txBody>
          <a:bodyPr wrap="square" rtlCol="0">
            <a:spAutoFit/>
          </a:bodyPr>
          <a:lstStyle/>
          <a:p>
            <a:r>
              <a:rPr lang="tr-TR" sz="3600" dirty="0" err="1"/>
              <a:t>Fine-Tune</a:t>
            </a:r>
            <a:r>
              <a:rPr lang="tr-TR" sz="3600" dirty="0"/>
              <a:t>: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r>
              <a:rPr lang="tr-TR" dirty="0"/>
              <a:t>  </a:t>
            </a:r>
            <a:r>
              <a:rPr lang="tr-TR" dirty="0" err="1"/>
              <a:t>facebook</a:t>
            </a:r>
            <a:r>
              <a:rPr lang="tr-TR" dirty="0"/>
              <a:t>/</a:t>
            </a:r>
            <a:r>
              <a:rPr lang="tr-TR" dirty="0" err="1"/>
              <a:t>maskformer-swin-base-ade</a:t>
            </a:r>
            <a:r>
              <a:rPr lang="tr-TR" dirty="0"/>
              <a:t> modelini temel alarak </a:t>
            </a:r>
            <a:r>
              <a:rPr lang="tr-TR" dirty="0" err="1"/>
              <a:t>fine-tune</a:t>
            </a:r>
            <a:r>
              <a:rPr lang="tr-TR" dirty="0"/>
              <a:t> ettim. </a:t>
            </a:r>
            <a:r>
              <a:rPr lang="tr-TR" dirty="0" err="1"/>
              <a:t>Batch</a:t>
            </a:r>
            <a:r>
              <a:rPr lang="tr-TR" dirty="0"/>
              <a:t> </a:t>
            </a:r>
            <a:r>
              <a:rPr lang="tr-TR" dirty="0" err="1"/>
              <a:t>size’ı</a:t>
            </a:r>
            <a:r>
              <a:rPr lang="tr-TR" dirty="0"/>
              <a:t> 14 olarak aldım. 6 </a:t>
            </a:r>
            <a:r>
              <a:rPr lang="tr-TR" dirty="0" err="1"/>
              <a:t>epoch</a:t>
            </a:r>
            <a:r>
              <a:rPr lang="tr-TR" dirty="0"/>
              <a:t> eğittim. </a:t>
            </a:r>
            <a:r>
              <a:rPr lang="tr-TR" dirty="0" err="1"/>
              <a:t>lr</a:t>
            </a:r>
            <a:r>
              <a:rPr lang="tr-TR" dirty="0"/>
              <a:t>=5e-5. </a:t>
            </a:r>
          </a:p>
          <a:p>
            <a:endParaRPr lang="tr-TR" dirty="0"/>
          </a:p>
          <a:p>
            <a:endParaRPr lang="tr-TR" dirty="0"/>
          </a:p>
          <a:p>
            <a:endParaRPr lang="tr-TR" dirty="0"/>
          </a:p>
          <a:p>
            <a:endParaRPr lang="tr-TR" dirty="0"/>
          </a:p>
          <a:p>
            <a:r>
              <a:rPr lang="tr-TR" dirty="0" err="1"/>
              <a:t>Mean</a:t>
            </a:r>
            <a:r>
              <a:rPr lang="tr-TR" dirty="0"/>
              <a:t> </a:t>
            </a:r>
            <a:r>
              <a:rPr lang="tr-TR" dirty="0" err="1"/>
              <a:t>Accuracy</a:t>
            </a:r>
            <a:r>
              <a:rPr lang="tr-TR" dirty="0"/>
              <a:t>: 0.89</a:t>
            </a:r>
          </a:p>
          <a:p>
            <a:endParaRPr lang="tr-TR" dirty="0"/>
          </a:p>
          <a:p>
            <a:endParaRPr lang="tr-TR" dirty="0"/>
          </a:p>
          <a:p>
            <a:r>
              <a:rPr lang="tr-TR" sz="2400" dirty="0"/>
              <a:t>İOU </a:t>
            </a:r>
            <a:r>
              <a:rPr lang="tr-TR" sz="2400" dirty="0" err="1"/>
              <a:t>Scores</a:t>
            </a:r>
            <a:r>
              <a:rPr lang="tr-TR" sz="2400" dirty="0"/>
              <a:t>:</a:t>
            </a:r>
          </a:p>
          <a:p>
            <a:endParaRPr lang="tr-TR" dirty="0"/>
          </a:p>
          <a:p>
            <a:r>
              <a:rPr lang="en-US" dirty="0"/>
              <a:t>Class Name: human-person, </a:t>
            </a:r>
            <a:r>
              <a:rPr lang="tr-TR" dirty="0"/>
              <a:t>	 </a:t>
            </a:r>
            <a:r>
              <a:rPr lang="en-US" dirty="0"/>
              <a:t>Score: 0.91</a:t>
            </a:r>
          </a:p>
          <a:p>
            <a:r>
              <a:rPr lang="en-US" dirty="0"/>
              <a:t>Class Name: vehicle-car, </a:t>
            </a:r>
            <a:r>
              <a:rPr lang="tr-TR" dirty="0"/>
              <a:t>       	 </a:t>
            </a:r>
            <a:r>
              <a:rPr lang="en-US" dirty="0"/>
              <a:t>Score: 0.98</a:t>
            </a:r>
          </a:p>
          <a:p>
            <a:r>
              <a:rPr lang="en-US" dirty="0"/>
              <a:t>Class Name: vehicle-bicycle, </a:t>
            </a:r>
            <a:r>
              <a:rPr lang="tr-TR" dirty="0"/>
              <a:t>   </a:t>
            </a:r>
            <a:r>
              <a:rPr lang="en-US" dirty="0"/>
              <a:t>Score: 0.8</a:t>
            </a:r>
            <a:r>
              <a:rPr lang="tr-TR" dirty="0"/>
              <a:t>4</a:t>
            </a:r>
            <a:endParaRPr lang="en-US" dirty="0"/>
          </a:p>
          <a:p>
            <a:r>
              <a:rPr lang="en-US" dirty="0"/>
              <a:t>Class Name: object-</a:t>
            </a:r>
            <a:r>
              <a:rPr lang="en-US" dirty="0" err="1"/>
              <a:t>trafficsign</a:t>
            </a:r>
            <a:r>
              <a:rPr lang="en-US" dirty="0"/>
              <a:t>, Score: 0.7</a:t>
            </a:r>
            <a:r>
              <a:rPr lang="tr-TR" dirty="0"/>
              <a:t>2</a:t>
            </a:r>
            <a:endParaRPr lang="en-US" dirty="0"/>
          </a:p>
          <a:p>
            <a:endParaRPr lang="tr-TR" dirty="0"/>
          </a:p>
          <a:p>
            <a:endParaRPr lang="tr-TR" dirty="0"/>
          </a:p>
        </p:txBody>
      </p:sp>
    </p:spTree>
    <p:extLst>
      <p:ext uri="{BB962C8B-B14F-4D97-AF65-F5344CB8AC3E}">
        <p14:creationId xmlns:p14="http://schemas.microsoft.com/office/powerpoint/2010/main" val="337768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308324"/>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endParaRPr lang="tr-TR" dirty="0"/>
          </a:p>
          <a:p>
            <a:endParaRPr lang="tr-TR" dirty="0"/>
          </a:p>
          <a:p>
            <a:endParaRPr lang="tr-TR" dirty="0"/>
          </a:p>
        </p:txBody>
      </p:sp>
      <p:pic>
        <p:nvPicPr>
          <p:cNvPr id="11" name="Resim 10">
            <a:extLst>
              <a:ext uri="{FF2B5EF4-FFF2-40B4-BE49-F238E27FC236}">
                <a16:creationId xmlns:a16="http://schemas.microsoft.com/office/drawing/2014/main" id="{3280B4DA-B57B-4D9F-BDB9-7D80AA17F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89" y="1420379"/>
            <a:ext cx="8749210" cy="6011362"/>
          </a:xfrm>
          <a:prstGeom prst="rect">
            <a:avLst/>
          </a:prstGeom>
        </p:spPr>
      </p:pic>
    </p:spTree>
    <p:extLst>
      <p:ext uri="{BB962C8B-B14F-4D97-AF65-F5344CB8AC3E}">
        <p14:creationId xmlns:p14="http://schemas.microsoft.com/office/powerpoint/2010/main" val="1925502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308324"/>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9B03DCF9-2D1F-4BE0-A7F2-8CD4B9C7F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04" y="1643129"/>
            <a:ext cx="9113017" cy="5241765"/>
          </a:xfrm>
          <a:prstGeom prst="rect">
            <a:avLst/>
          </a:prstGeom>
        </p:spPr>
      </p:pic>
    </p:spTree>
    <p:extLst>
      <p:ext uri="{BB962C8B-B14F-4D97-AF65-F5344CB8AC3E}">
        <p14:creationId xmlns:p14="http://schemas.microsoft.com/office/powerpoint/2010/main" val="31847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E197E5E-E743-8463-6415-E1BD1EAD8288}"/>
              </a:ext>
            </a:extLst>
          </p:cNvPr>
          <p:cNvSpPr txBox="1"/>
          <p:nvPr/>
        </p:nvSpPr>
        <p:spPr>
          <a:xfrm>
            <a:off x="516735" y="405730"/>
            <a:ext cx="9370260" cy="2942109"/>
          </a:xfrm>
          <a:prstGeom prst="rect">
            <a:avLst/>
          </a:prstGeom>
          <a:noFill/>
          <a:ln>
            <a:noFill/>
          </a:ln>
        </p:spPr>
        <p:txBody>
          <a:bodyPr vert="horz" wrap="square" lIns="90000" tIns="45000" rIns="90000" bIns="45000" anchorCtr="0" compatLnSpc="0">
            <a:spAutoFit/>
          </a:bodyPr>
          <a:lstStyle/>
          <a:p>
            <a:r>
              <a:rPr lang="tr-TR" sz="4000" dirty="0" err="1"/>
              <a:t>Anomaly</a:t>
            </a:r>
            <a:r>
              <a:rPr lang="tr-TR" sz="4000" dirty="0"/>
              <a:t> </a:t>
            </a:r>
            <a:r>
              <a:rPr lang="tr-TR" sz="4000" dirty="0" err="1"/>
              <a:t>Detection</a:t>
            </a:r>
            <a:r>
              <a:rPr lang="tr-TR" sz="4000" dirty="0"/>
              <a:t>:</a:t>
            </a:r>
          </a:p>
          <a:p>
            <a:br>
              <a:rPr lang="tr-TR" sz="4000" dirty="0"/>
            </a:br>
            <a:endParaRPr lang="tr-TR" sz="4000" dirty="0"/>
          </a:p>
          <a:p>
            <a:br>
              <a:rPr lang="tr-TR" sz="3200" dirty="0"/>
            </a:br>
            <a:endParaRPr lang="tr-TR" sz="3200" b="0" i="0" u="none" strike="noStrike" kern="1200" cap="none" dirty="0">
              <a:ln>
                <a:noFill/>
              </a:ln>
              <a:latin typeface="Liberation Sans" pitchFamily="18"/>
              <a:ea typeface="Microsoft YaHei" pitchFamily="2"/>
              <a:cs typeface="Lucida Sans" pitchFamily="2"/>
            </a:endParaRPr>
          </a:p>
        </p:txBody>
      </p:sp>
      <p:pic>
        <p:nvPicPr>
          <p:cNvPr id="12" name="Resim 11">
            <a:extLst>
              <a:ext uri="{FF2B5EF4-FFF2-40B4-BE49-F238E27FC236}">
                <a16:creationId xmlns:a16="http://schemas.microsoft.com/office/drawing/2014/main" id="{83AE1744-3B06-4DAF-9DC1-1FE35F43355B}"/>
              </a:ext>
            </a:extLst>
          </p:cNvPr>
          <p:cNvPicPr>
            <a:picLocks noChangeAspect="1"/>
          </p:cNvPicPr>
          <p:nvPr/>
        </p:nvPicPr>
        <p:blipFill>
          <a:blip r:embed="rId3"/>
          <a:stretch>
            <a:fillRect/>
          </a:stretch>
        </p:blipFill>
        <p:spPr>
          <a:xfrm>
            <a:off x="633589" y="2387026"/>
            <a:ext cx="8812460" cy="4554091"/>
          </a:xfrm>
          <a:prstGeom prst="rect">
            <a:avLst/>
          </a:prstGeom>
        </p:spPr>
      </p:pic>
    </p:spTree>
    <p:extLst>
      <p:ext uri="{BB962C8B-B14F-4D97-AF65-F5344CB8AC3E}">
        <p14:creationId xmlns:p14="http://schemas.microsoft.com/office/powerpoint/2010/main" val="2542173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308324"/>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22FED54A-C380-4909-8848-944CEE9D6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89" y="1501756"/>
            <a:ext cx="8413209" cy="5791702"/>
          </a:xfrm>
          <a:prstGeom prst="rect">
            <a:avLst/>
          </a:prstGeom>
        </p:spPr>
      </p:pic>
    </p:spTree>
    <p:extLst>
      <p:ext uri="{BB962C8B-B14F-4D97-AF65-F5344CB8AC3E}">
        <p14:creationId xmlns:p14="http://schemas.microsoft.com/office/powerpoint/2010/main" val="3334793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90C16B8-A183-4697-9357-DFA608DCE8B6}"/>
              </a:ext>
            </a:extLst>
          </p:cNvPr>
          <p:cNvSpPr txBox="1"/>
          <p:nvPr/>
        </p:nvSpPr>
        <p:spPr>
          <a:xfrm>
            <a:off x="416689" y="266217"/>
            <a:ext cx="9016678" cy="2308324"/>
          </a:xfrm>
          <a:prstGeom prst="rect">
            <a:avLst/>
          </a:prstGeom>
          <a:noFill/>
        </p:spPr>
        <p:txBody>
          <a:bodyPr wrap="square" rtlCol="0">
            <a:spAutoFit/>
          </a:bodyPr>
          <a:lstStyle/>
          <a:p>
            <a:r>
              <a:rPr lang="tr-TR" sz="3600" dirty="0" err="1"/>
              <a:t>Inference</a:t>
            </a:r>
            <a:r>
              <a:rPr lang="tr-TR" sz="3600" dirty="0"/>
              <a:t> : </a:t>
            </a:r>
          </a:p>
          <a:p>
            <a:endParaRPr lang="tr-TR" dirty="0"/>
          </a:p>
          <a:p>
            <a:r>
              <a:rPr lang="tr-TR" dirty="0"/>
              <a:t>Veri Seti : </a:t>
            </a:r>
            <a:r>
              <a:rPr lang="tr-TR" dirty="0" err="1"/>
              <a:t>segments</a:t>
            </a:r>
            <a:r>
              <a:rPr lang="tr-TR" dirty="0"/>
              <a:t>/</a:t>
            </a:r>
            <a:r>
              <a:rPr lang="tr-TR" dirty="0" err="1"/>
              <a:t>sidewalk-semantic</a:t>
            </a:r>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DD8F63FE-202D-4B48-B3CE-6D79B3DD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55" y="1525216"/>
            <a:ext cx="8881535" cy="5768241"/>
          </a:xfrm>
          <a:prstGeom prst="rect">
            <a:avLst/>
          </a:prstGeom>
        </p:spPr>
      </p:pic>
    </p:spTree>
    <p:extLst>
      <p:ext uri="{BB962C8B-B14F-4D97-AF65-F5344CB8AC3E}">
        <p14:creationId xmlns:p14="http://schemas.microsoft.com/office/powerpoint/2010/main" val="3923078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7E61B89-E23C-42FD-99F3-32E623EC2862}"/>
              </a:ext>
            </a:extLst>
          </p:cNvPr>
          <p:cNvSpPr txBox="1"/>
          <p:nvPr/>
        </p:nvSpPr>
        <p:spPr>
          <a:xfrm>
            <a:off x="532435" y="0"/>
            <a:ext cx="8970380" cy="1754326"/>
          </a:xfrm>
          <a:prstGeom prst="rect">
            <a:avLst/>
          </a:prstGeom>
          <a:noFill/>
        </p:spPr>
        <p:txBody>
          <a:bodyPr wrap="square" rtlCol="0">
            <a:spAutoFit/>
          </a:bodyPr>
          <a:lstStyle/>
          <a:p>
            <a:r>
              <a:rPr lang="tr-TR" sz="3600" dirty="0"/>
              <a:t>Referanslar:</a:t>
            </a:r>
          </a:p>
          <a:p>
            <a:endParaRPr lang="tr-TR" dirty="0"/>
          </a:p>
          <a:p>
            <a:r>
              <a:rPr lang="tr-TR" dirty="0">
                <a:hlinkClick r:id="rId2"/>
              </a:rPr>
              <a:t>https://medium.com/@aliborji/a-unified-view-of-vision-transformer-and-mlp-mixer-4ccdab10c58c</a:t>
            </a:r>
            <a:endParaRPr lang="tr-TR" dirty="0"/>
          </a:p>
          <a:p>
            <a:endParaRPr lang="tr-TR" dirty="0"/>
          </a:p>
        </p:txBody>
      </p:sp>
      <p:sp>
        <p:nvSpPr>
          <p:cNvPr id="3" name="Dikdörtgen 2">
            <a:extLst>
              <a:ext uri="{FF2B5EF4-FFF2-40B4-BE49-F238E27FC236}">
                <a16:creationId xmlns:a16="http://schemas.microsoft.com/office/drawing/2014/main" id="{72AD3D9E-C974-4987-93F2-2AFF46C2C893}"/>
              </a:ext>
            </a:extLst>
          </p:cNvPr>
          <p:cNvSpPr/>
          <p:nvPr/>
        </p:nvSpPr>
        <p:spPr>
          <a:xfrm>
            <a:off x="532435" y="1477328"/>
            <a:ext cx="4846198" cy="369332"/>
          </a:xfrm>
          <a:prstGeom prst="rect">
            <a:avLst/>
          </a:prstGeom>
        </p:spPr>
        <p:txBody>
          <a:bodyPr wrap="none">
            <a:spAutoFit/>
          </a:bodyPr>
          <a:lstStyle/>
          <a:p>
            <a:r>
              <a:rPr lang="tr-TR" dirty="0"/>
              <a:t>https://www.youtube.com/watch?v=jzPbx9Y0vHg</a:t>
            </a:r>
          </a:p>
        </p:txBody>
      </p:sp>
      <p:sp>
        <p:nvSpPr>
          <p:cNvPr id="4" name="Dikdörtgen 3">
            <a:extLst>
              <a:ext uri="{FF2B5EF4-FFF2-40B4-BE49-F238E27FC236}">
                <a16:creationId xmlns:a16="http://schemas.microsoft.com/office/drawing/2014/main" id="{53D5A9E4-1C7F-44D6-B9BB-A1F2C4267C4C}"/>
              </a:ext>
            </a:extLst>
          </p:cNvPr>
          <p:cNvSpPr/>
          <p:nvPr/>
        </p:nvSpPr>
        <p:spPr>
          <a:xfrm>
            <a:off x="532435" y="2308325"/>
            <a:ext cx="5038725" cy="646331"/>
          </a:xfrm>
          <a:prstGeom prst="rect">
            <a:avLst/>
          </a:prstGeom>
        </p:spPr>
        <p:txBody>
          <a:bodyPr>
            <a:spAutoFit/>
          </a:bodyPr>
          <a:lstStyle/>
          <a:p>
            <a:r>
              <a:rPr lang="tr-TR" dirty="0"/>
              <a:t>https://www.youtube.com/watch?v=2V3Uduw1zwQ</a:t>
            </a:r>
          </a:p>
        </p:txBody>
      </p:sp>
      <p:sp>
        <p:nvSpPr>
          <p:cNvPr id="5" name="Dikdörtgen 4">
            <a:extLst>
              <a:ext uri="{FF2B5EF4-FFF2-40B4-BE49-F238E27FC236}">
                <a16:creationId xmlns:a16="http://schemas.microsoft.com/office/drawing/2014/main" id="{A7012C93-64EE-478A-A1F0-0D990599E7EA}"/>
              </a:ext>
            </a:extLst>
          </p:cNvPr>
          <p:cNvSpPr/>
          <p:nvPr/>
        </p:nvSpPr>
        <p:spPr>
          <a:xfrm>
            <a:off x="532434" y="3323988"/>
            <a:ext cx="5038725" cy="646331"/>
          </a:xfrm>
          <a:prstGeom prst="rect">
            <a:avLst/>
          </a:prstGeom>
        </p:spPr>
        <p:txBody>
          <a:bodyPr>
            <a:spAutoFit/>
          </a:bodyPr>
          <a:lstStyle/>
          <a:p>
            <a:r>
              <a:rPr lang="tr-TR" dirty="0"/>
              <a:t>https://www.youtube.com/watch?v=eMlx5fFNoYc&amp;t=1045s</a:t>
            </a:r>
          </a:p>
        </p:txBody>
      </p:sp>
      <p:sp>
        <p:nvSpPr>
          <p:cNvPr id="6" name="Dikdörtgen 5">
            <a:extLst>
              <a:ext uri="{FF2B5EF4-FFF2-40B4-BE49-F238E27FC236}">
                <a16:creationId xmlns:a16="http://schemas.microsoft.com/office/drawing/2014/main" id="{FF4491D0-9853-4D5F-ABA0-7327181F148C}"/>
              </a:ext>
            </a:extLst>
          </p:cNvPr>
          <p:cNvSpPr/>
          <p:nvPr/>
        </p:nvSpPr>
        <p:spPr>
          <a:xfrm>
            <a:off x="532434" y="4616650"/>
            <a:ext cx="4037067" cy="369332"/>
          </a:xfrm>
          <a:prstGeom prst="rect">
            <a:avLst/>
          </a:prstGeom>
        </p:spPr>
        <p:txBody>
          <a:bodyPr wrap="none">
            <a:spAutoFit/>
          </a:bodyPr>
          <a:lstStyle/>
          <a:p>
            <a:r>
              <a:rPr lang="tr-TR" dirty="0"/>
              <a:t>https://theaisummer.com/self-attention/</a:t>
            </a:r>
          </a:p>
        </p:txBody>
      </p:sp>
    </p:spTree>
    <p:extLst>
      <p:ext uri="{BB962C8B-B14F-4D97-AF65-F5344CB8AC3E}">
        <p14:creationId xmlns:p14="http://schemas.microsoft.com/office/powerpoint/2010/main" val="3169281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7E61B89-E23C-42FD-99F3-32E623EC2862}"/>
              </a:ext>
            </a:extLst>
          </p:cNvPr>
          <p:cNvSpPr txBox="1"/>
          <p:nvPr/>
        </p:nvSpPr>
        <p:spPr>
          <a:xfrm>
            <a:off x="555122" y="435701"/>
            <a:ext cx="8970380" cy="646331"/>
          </a:xfrm>
          <a:prstGeom prst="rect">
            <a:avLst/>
          </a:prstGeom>
          <a:noFill/>
        </p:spPr>
        <p:txBody>
          <a:bodyPr wrap="square" rtlCol="0">
            <a:spAutoFit/>
          </a:bodyPr>
          <a:lstStyle/>
          <a:p>
            <a:r>
              <a:rPr lang="tr-TR" sz="3600" dirty="0">
                <a:latin typeface="Bahnschrift SemiLight" panose="020B0502040204020203" pitchFamily="34" charset="0"/>
              </a:rPr>
              <a:t>Teşekkürler</a:t>
            </a:r>
          </a:p>
        </p:txBody>
      </p:sp>
      <p:sp>
        <p:nvSpPr>
          <p:cNvPr id="7" name="Metin kutusu 6">
            <a:extLst>
              <a:ext uri="{FF2B5EF4-FFF2-40B4-BE49-F238E27FC236}">
                <a16:creationId xmlns:a16="http://schemas.microsoft.com/office/drawing/2014/main" id="{E8E68204-AD86-49B0-9334-B50EDB664BC5}"/>
              </a:ext>
            </a:extLst>
          </p:cNvPr>
          <p:cNvSpPr txBox="1"/>
          <p:nvPr/>
        </p:nvSpPr>
        <p:spPr>
          <a:xfrm>
            <a:off x="4769997" y="5877478"/>
            <a:ext cx="8970380" cy="923330"/>
          </a:xfrm>
          <a:prstGeom prst="rect">
            <a:avLst/>
          </a:prstGeom>
          <a:noFill/>
        </p:spPr>
        <p:txBody>
          <a:bodyPr wrap="square" rtlCol="0">
            <a:spAutoFit/>
          </a:bodyPr>
          <a:lstStyle/>
          <a:p>
            <a:r>
              <a:rPr lang="tr-TR" sz="5400" i="1" dirty="0"/>
              <a:t>Eren Torlak</a:t>
            </a:r>
          </a:p>
        </p:txBody>
      </p:sp>
    </p:spTree>
    <p:extLst>
      <p:ext uri="{BB962C8B-B14F-4D97-AF65-F5344CB8AC3E}">
        <p14:creationId xmlns:p14="http://schemas.microsoft.com/office/powerpoint/2010/main" val="338979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E197E5E-E743-8463-6415-E1BD1EAD8288}"/>
              </a:ext>
            </a:extLst>
          </p:cNvPr>
          <p:cNvSpPr txBox="1"/>
          <p:nvPr/>
        </p:nvSpPr>
        <p:spPr>
          <a:xfrm>
            <a:off x="528369" y="368493"/>
            <a:ext cx="8964092" cy="171728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600" dirty="0">
                <a:ea typeface="Microsoft YaHei" pitchFamily="2"/>
                <a:cs typeface="Lucida Sans" pitchFamily="2"/>
              </a:rPr>
              <a:t>Image </a:t>
            </a:r>
            <a:r>
              <a:rPr lang="tr-TR" sz="3600" dirty="0" err="1">
                <a:ea typeface="Microsoft YaHei" pitchFamily="2"/>
                <a:cs typeface="Lucida Sans" pitchFamily="2"/>
              </a:rPr>
              <a:t>Captioning</a:t>
            </a:r>
            <a:r>
              <a:rPr lang="tr-TR" sz="3600" dirty="0">
                <a:ea typeface="Microsoft YaHei" pitchFamily="2"/>
                <a:cs typeface="Lucida Sans" pitchFamily="2"/>
              </a:rPr>
              <a:t> </a:t>
            </a:r>
          </a:p>
          <a:p>
            <a:pPr marL="0" marR="0" lvl="0" indent="0" rtl="0" hangingPunct="0">
              <a:lnSpc>
                <a:spcPct val="100000"/>
              </a:lnSpc>
              <a:spcBef>
                <a:spcPts val="0"/>
              </a:spcBef>
              <a:spcAft>
                <a:spcPts val="0"/>
              </a:spcAft>
              <a:buNone/>
              <a:tabLst/>
            </a:pPr>
            <a:endParaRPr lang="tr-TR" sz="36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3600" b="0" i="0" u="none" strike="noStrike" kern="1200" cap="none" dirty="0">
              <a:ln>
                <a:noFill/>
              </a:ln>
              <a:ea typeface="Microsoft YaHei" pitchFamily="2"/>
              <a:cs typeface="Lucida Sans" pitchFamily="2"/>
            </a:endParaRPr>
          </a:p>
        </p:txBody>
      </p:sp>
      <p:pic>
        <p:nvPicPr>
          <p:cNvPr id="14" name="Resim 13">
            <a:extLst>
              <a:ext uri="{FF2B5EF4-FFF2-40B4-BE49-F238E27FC236}">
                <a16:creationId xmlns:a16="http://schemas.microsoft.com/office/drawing/2014/main" id="{2346A5C7-0130-4DCA-A606-F9343B416243}"/>
              </a:ext>
            </a:extLst>
          </p:cNvPr>
          <p:cNvPicPr>
            <a:picLocks noChangeAspect="1"/>
          </p:cNvPicPr>
          <p:nvPr/>
        </p:nvPicPr>
        <p:blipFill>
          <a:blip r:embed="rId3"/>
          <a:stretch>
            <a:fillRect/>
          </a:stretch>
        </p:blipFill>
        <p:spPr>
          <a:xfrm>
            <a:off x="227912" y="2683148"/>
            <a:ext cx="9624800" cy="3729227"/>
          </a:xfrm>
          <a:prstGeom prst="rect">
            <a:avLst/>
          </a:prstGeom>
        </p:spPr>
      </p:pic>
      <p:pic>
        <p:nvPicPr>
          <p:cNvPr id="5" name="Resim 4">
            <a:extLst>
              <a:ext uri="{FF2B5EF4-FFF2-40B4-BE49-F238E27FC236}">
                <a16:creationId xmlns:a16="http://schemas.microsoft.com/office/drawing/2014/main" id="{5E065223-5830-4D17-96AB-B49ED823E6A6}"/>
              </a:ext>
            </a:extLst>
          </p:cNvPr>
          <p:cNvPicPr>
            <a:picLocks noChangeAspect="1"/>
          </p:cNvPicPr>
          <p:nvPr/>
        </p:nvPicPr>
        <p:blipFill>
          <a:blip r:embed="rId3"/>
          <a:stretch>
            <a:fillRect/>
          </a:stretch>
        </p:blipFill>
        <p:spPr>
          <a:xfrm>
            <a:off x="227912" y="2692113"/>
            <a:ext cx="9624800" cy="3729227"/>
          </a:xfrm>
          <a:prstGeom prst="rect">
            <a:avLst/>
          </a:prstGeom>
        </p:spPr>
      </p:pic>
    </p:spTree>
    <p:extLst>
      <p:ext uri="{BB962C8B-B14F-4D97-AF65-F5344CB8AC3E}">
        <p14:creationId xmlns:p14="http://schemas.microsoft.com/office/powerpoint/2010/main" val="2731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AA1A7D0-7101-D64B-035D-BBC500EAD9BC}"/>
              </a:ext>
            </a:extLst>
          </p:cNvPr>
          <p:cNvPicPr>
            <a:picLocks noChangeAspect="1"/>
          </p:cNvPicPr>
          <p:nvPr/>
        </p:nvPicPr>
        <p:blipFill>
          <a:blip r:embed="rId3">
            <a:lum/>
            <a:alphaModFix/>
          </a:blip>
          <a:srcRect t="6660"/>
          <a:stretch>
            <a:fillRect/>
          </a:stretch>
        </p:blipFill>
        <p:spPr>
          <a:xfrm>
            <a:off x="764893" y="3486011"/>
            <a:ext cx="8550838" cy="4073664"/>
          </a:xfrm>
          <a:prstGeom prst="rect">
            <a:avLst/>
          </a:prstGeom>
          <a:noFill/>
          <a:ln>
            <a:noFill/>
          </a:ln>
        </p:spPr>
      </p:pic>
      <p:sp>
        <p:nvSpPr>
          <p:cNvPr id="3" name="Dikdörtgen 2">
            <a:extLst>
              <a:ext uri="{FF2B5EF4-FFF2-40B4-BE49-F238E27FC236}">
                <a16:creationId xmlns:a16="http://schemas.microsoft.com/office/drawing/2014/main" id="{EC58DA78-92B5-4AE9-96FC-ECF5D98D6F57}"/>
              </a:ext>
            </a:extLst>
          </p:cNvPr>
          <p:cNvSpPr/>
          <p:nvPr/>
        </p:nvSpPr>
        <p:spPr>
          <a:xfrm>
            <a:off x="764893" y="665595"/>
            <a:ext cx="8764589" cy="2677656"/>
          </a:xfrm>
          <a:prstGeom prst="rect">
            <a:avLst/>
          </a:prstGeom>
        </p:spPr>
        <p:txBody>
          <a:bodyPr wrap="square">
            <a:spAutoFit/>
          </a:bodyPr>
          <a:lstStyle/>
          <a:p>
            <a:pPr marL="342900" lvl="0" indent="-342900">
              <a:buSzPct val="45000"/>
              <a:buFont typeface="Arial" panose="020B0604020202020204" pitchFamily="34" charset="0"/>
              <a:buChar char="•"/>
            </a:pPr>
            <a:r>
              <a:rPr lang="tr-TR" sz="2400" dirty="0"/>
              <a:t> Resmi Sabit Boyutlarda Parçalara Bölme:</a:t>
            </a:r>
          </a:p>
          <a:p>
            <a:pPr marL="342900" lvl="0" indent="-342900">
              <a:buSzPct val="45000"/>
              <a:buFont typeface="Arial" panose="020B0604020202020204" pitchFamily="34" charset="0"/>
              <a:buChar char="•"/>
            </a:pPr>
            <a:r>
              <a:rPr lang="tr-TR" sz="2400" dirty="0"/>
              <a:t> Görüntü Parçalarının Düzleştirilmesi ve </a:t>
            </a:r>
            <a:r>
              <a:rPr lang="tr-TR" sz="2400" dirty="0" err="1"/>
              <a:t>Linear</a:t>
            </a:r>
            <a:r>
              <a:rPr lang="tr-TR" sz="2400" dirty="0"/>
              <a:t> </a:t>
            </a:r>
            <a:r>
              <a:rPr lang="tr-TR" sz="2400" dirty="0" err="1"/>
              <a:t>Projection</a:t>
            </a:r>
            <a:r>
              <a:rPr lang="tr-TR" sz="2400" dirty="0"/>
              <a:t>:</a:t>
            </a:r>
          </a:p>
          <a:p>
            <a:pPr marL="342900" lvl="0" indent="-342900">
              <a:buSzPct val="45000"/>
              <a:buFont typeface="Arial" panose="020B0604020202020204" pitchFamily="34" charset="0"/>
              <a:buChar char="•"/>
            </a:pPr>
            <a:r>
              <a:rPr lang="tr-TR" sz="2400" dirty="0"/>
              <a:t> </a:t>
            </a:r>
            <a:r>
              <a:rPr lang="tr-TR" sz="2400" dirty="0" err="1"/>
              <a:t>Positional</a:t>
            </a:r>
            <a:r>
              <a:rPr lang="tr-TR" sz="2400" dirty="0"/>
              <a:t> </a:t>
            </a:r>
            <a:r>
              <a:rPr lang="tr-TR" sz="2400" dirty="0" err="1"/>
              <a:t>Embedding</a:t>
            </a:r>
            <a:r>
              <a:rPr lang="tr-TR" sz="2400" dirty="0"/>
              <a:t> eklenmesi:</a:t>
            </a:r>
          </a:p>
          <a:p>
            <a:pPr marL="342900" lvl="0" indent="-342900">
              <a:buSzPct val="45000"/>
              <a:buFont typeface="Arial" panose="020B0604020202020204" pitchFamily="34" charset="0"/>
              <a:buChar char="•"/>
            </a:pPr>
            <a:r>
              <a:rPr lang="tr-TR" sz="2400" dirty="0"/>
              <a:t> Class </a:t>
            </a:r>
            <a:r>
              <a:rPr lang="tr-TR" sz="2400" dirty="0" err="1"/>
              <a:t>token</a:t>
            </a:r>
            <a:r>
              <a:rPr lang="tr-TR" sz="2400" dirty="0"/>
              <a:t> eklenmesi:</a:t>
            </a:r>
          </a:p>
          <a:p>
            <a:pPr marL="342900" lvl="0" indent="-342900">
              <a:buSzPct val="45000"/>
              <a:buFont typeface="Arial" panose="020B0604020202020204" pitchFamily="34" charset="0"/>
              <a:buChar char="•"/>
            </a:pPr>
            <a:r>
              <a:rPr lang="tr-TR" sz="2400" dirty="0"/>
              <a:t> </a:t>
            </a:r>
            <a:r>
              <a:rPr lang="tr-TR" sz="2400" dirty="0" err="1"/>
              <a:t>Transformera</a:t>
            </a:r>
            <a:r>
              <a:rPr lang="tr-TR" sz="2400" dirty="0"/>
              <a:t> </a:t>
            </a:r>
            <a:r>
              <a:rPr lang="tr-TR" sz="2400" dirty="0" err="1"/>
              <a:t>inputların</a:t>
            </a:r>
            <a:r>
              <a:rPr lang="tr-TR" sz="2400" dirty="0"/>
              <a:t> verilmesi:</a:t>
            </a:r>
          </a:p>
          <a:p>
            <a:pPr marL="342900" lvl="0" indent="-342900">
              <a:buSzPct val="45000"/>
              <a:buFont typeface="Arial" panose="020B0604020202020204" pitchFamily="34" charset="0"/>
              <a:buChar char="•"/>
            </a:pPr>
            <a:r>
              <a:rPr lang="tr-TR" sz="2400" dirty="0"/>
              <a:t> </a:t>
            </a:r>
            <a:r>
              <a:rPr lang="tr-TR" sz="2400" dirty="0" err="1"/>
              <a:t>Transformerın</a:t>
            </a:r>
            <a:r>
              <a:rPr lang="tr-TR" sz="2400" dirty="0"/>
              <a:t> </a:t>
            </a:r>
            <a:r>
              <a:rPr lang="tr-TR" sz="2400" dirty="0" err="1"/>
              <a:t>outputu</a:t>
            </a:r>
            <a:r>
              <a:rPr lang="tr-TR" sz="2400" dirty="0"/>
              <a:t> ve sınıflandırma:</a:t>
            </a:r>
          </a:p>
          <a:p>
            <a:pPr marL="342900" lvl="0" indent="-342900">
              <a:buSzPct val="45000"/>
              <a:buFont typeface="Arial" panose="020B0604020202020204" pitchFamily="34" charset="0"/>
              <a:buChar char="•"/>
            </a:pPr>
            <a:endParaRPr lang="tr-TR" sz="2400" dirty="0"/>
          </a:p>
        </p:txBody>
      </p:sp>
      <p:sp>
        <p:nvSpPr>
          <p:cNvPr id="6" name="Dikdörtgen 5">
            <a:extLst>
              <a:ext uri="{FF2B5EF4-FFF2-40B4-BE49-F238E27FC236}">
                <a16:creationId xmlns:a16="http://schemas.microsoft.com/office/drawing/2014/main" id="{ED158AC4-8576-486C-A199-E7FAB818D8CF}"/>
              </a:ext>
            </a:extLst>
          </p:cNvPr>
          <p:cNvSpPr/>
          <p:nvPr/>
        </p:nvSpPr>
        <p:spPr>
          <a:xfrm>
            <a:off x="551142" y="80820"/>
            <a:ext cx="8764589" cy="584775"/>
          </a:xfrm>
          <a:prstGeom prst="rect">
            <a:avLst/>
          </a:prstGeom>
        </p:spPr>
        <p:txBody>
          <a:bodyPr wrap="square">
            <a:spAutoFit/>
          </a:bodyPr>
          <a:lstStyle/>
          <a:p>
            <a:pPr lvl="0">
              <a:buSzPct val="45000"/>
            </a:pPr>
            <a:r>
              <a:rPr lang="tr-TR" sz="3200" dirty="0"/>
              <a:t>Aşamalar</a:t>
            </a:r>
            <a:endParaRPr lang="tr-T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B0FAD4B6-5ADB-21D3-227F-C5821E6796FC}"/>
              </a:ext>
            </a:extLst>
          </p:cNvPr>
          <p:cNvSpPr txBox="1">
            <a:spLocks noGrp="1"/>
          </p:cNvSpPr>
          <p:nvPr>
            <p:ph type="body" idx="4294967295"/>
          </p:nvPr>
        </p:nvSpPr>
        <p:spPr>
          <a:xfrm>
            <a:off x="468312" y="250732"/>
            <a:ext cx="9144000" cy="2952750"/>
          </a:xfrm>
        </p:spPr>
        <p:txBody>
          <a:bodyPr>
            <a:normAutofit/>
          </a:bodyPr>
          <a:lstStyle/>
          <a:p>
            <a:pPr marL="0" lvl="0" indent="0">
              <a:buNone/>
            </a:pPr>
            <a:r>
              <a:rPr lang="tr-TR" dirty="0" err="1"/>
              <a:t>Embedding</a:t>
            </a:r>
            <a:r>
              <a:rPr lang="tr-TR" dirty="0"/>
              <a:t> Nedir?</a:t>
            </a:r>
          </a:p>
          <a:p>
            <a:pPr lvl="0">
              <a:buSzPct val="45000"/>
              <a:buFont typeface="StarSymbol"/>
              <a:buChar char="●"/>
            </a:pPr>
            <a:r>
              <a:rPr lang="tr-TR" sz="2400" dirty="0"/>
              <a:t>Kelimenin yada bizim durumumuzda resim parçalarının çok boyutlu vektörlerle ifade edilmesidir.</a:t>
            </a:r>
          </a:p>
          <a:p>
            <a:pPr lvl="0">
              <a:buSzPct val="45000"/>
              <a:buFont typeface="StarSymbol"/>
              <a:buChar char="●"/>
            </a:pPr>
            <a:r>
              <a:rPr lang="tr-TR" sz="2400" dirty="0"/>
              <a:t>Anlamın vektör ile ifade edilmesi denebilir.</a:t>
            </a:r>
          </a:p>
          <a:p>
            <a:pPr lvl="0">
              <a:buSzPct val="45000"/>
              <a:buFont typeface="StarSymbol"/>
              <a:buChar char="●"/>
            </a:pPr>
            <a:r>
              <a:rPr lang="tr-TR" sz="2400" dirty="0" err="1"/>
              <a:t>Embeddingler</a:t>
            </a:r>
            <a:r>
              <a:rPr lang="tr-TR" sz="2400" dirty="0"/>
              <a:t> eğitim başında rastgele sayılardır, eğitim sırasında öğrenilir.</a:t>
            </a:r>
          </a:p>
          <a:p>
            <a:pPr lvl="0">
              <a:buSzPct val="45000"/>
              <a:buFont typeface="StarSymbol"/>
              <a:buChar char="●"/>
            </a:pPr>
            <a:endParaRPr lang="tr-TR" dirty="0"/>
          </a:p>
        </p:txBody>
      </p:sp>
      <p:pic>
        <p:nvPicPr>
          <p:cNvPr id="3" name="Resim 2">
            <a:extLst>
              <a:ext uri="{FF2B5EF4-FFF2-40B4-BE49-F238E27FC236}">
                <a16:creationId xmlns:a16="http://schemas.microsoft.com/office/drawing/2014/main" id="{AE111A8B-5B08-9C3E-C6C7-DBC48ACB068E}"/>
              </a:ext>
            </a:extLst>
          </p:cNvPr>
          <p:cNvPicPr>
            <a:picLocks noChangeAspect="1"/>
          </p:cNvPicPr>
          <p:nvPr/>
        </p:nvPicPr>
        <p:blipFill>
          <a:blip r:embed="rId3">
            <a:lum/>
            <a:alphaModFix/>
          </a:blip>
          <a:srcRect/>
          <a:stretch>
            <a:fillRect/>
          </a:stretch>
        </p:blipFill>
        <p:spPr>
          <a:xfrm>
            <a:off x="-1" y="3407773"/>
            <a:ext cx="5040313" cy="3270817"/>
          </a:xfrm>
          <a:prstGeom prst="rect">
            <a:avLst/>
          </a:prstGeom>
          <a:noFill/>
          <a:ln>
            <a:noFill/>
          </a:ln>
        </p:spPr>
      </p:pic>
      <p:pic>
        <p:nvPicPr>
          <p:cNvPr id="4" name="Resim 3">
            <a:extLst>
              <a:ext uri="{FF2B5EF4-FFF2-40B4-BE49-F238E27FC236}">
                <a16:creationId xmlns:a16="http://schemas.microsoft.com/office/drawing/2014/main" id="{73AFAFF1-165E-EEEA-9704-35CABA79AD31}"/>
              </a:ext>
            </a:extLst>
          </p:cNvPr>
          <p:cNvPicPr>
            <a:picLocks noChangeAspect="1"/>
          </p:cNvPicPr>
          <p:nvPr/>
        </p:nvPicPr>
        <p:blipFill>
          <a:blip r:embed="rId4">
            <a:lum/>
            <a:alphaModFix/>
          </a:blip>
          <a:srcRect/>
          <a:stretch>
            <a:fillRect/>
          </a:stretch>
        </p:blipFill>
        <p:spPr>
          <a:xfrm>
            <a:off x="5027288" y="3407774"/>
            <a:ext cx="5053337" cy="32708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B77481D4-8AE0-4BCA-CD25-035037538087}"/>
              </a:ext>
            </a:extLst>
          </p:cNvPr>
          <p:cNvSpPr txBox="1">
            <a:spLocks noGrp="1"/>
          </p:cNvSpPr>
          <p:nvPr>
            <p:ph type="body" idx="4294967295"/>
          </p:nvPr>
        </p:nvSpPr>
        <p:spPr>
          <a:xfrm>
            <a:off x="645459" y="373634"/>
            <a:ext cx="9072563" cy="2600325"/>
          </a:xfrm>
        </p:spPr>
        <p:txBody>
          <a:bodyPr/>
          <a:lstStyle/>
          <a:p>
            <a:pPr marL="0" lvl="0" indent="0">
              <a:buNone/>
            </a:pPr>
            <a:r>
              <a:rPr lang="tr-TR" dirty="0" err="1"/>
              <a:t>Linear</a:t>
            </a:r>
            <a:r>
              <a:rPr lang="tr-TR" dirty="0"/>
              <a:t> </a:t>
            </a:r>
            <a:r>
              <a:rPr lang="tr-TR" dirty="0" err="1"/>
              <a:t>Projection</a:t>
            </a:r>
            <a:r>
              <a:rPr lang="tr-TR" dirty="0"/>
              <a:t> Nedir?</a:t>
            </a:r>
          </a:p>
          <a:p>
            <a:pPr lvl="0">
              <a:buSzPct val="45000"/>
              <a:buFont typeface="StarSymbol"/>
              <a:buChar char="●"/>
            </a:pPr>
            <a:r>
              <a:rPr lang="tr-TR" sz="1800" dirty="0" err="1"/>
              <a:t>Linear</a:t>
            </a:r>
            <a:r>
              <a:rPr lang="tr-TR" sz="1800" dirty="0"/>
              <a:t> </a:t>
            </a:r>
            <a:r>
              <a:rPr lang="tr-TR" sz="1800" dirty="0" err="1"/>
              <a:t>projection</a:t>
            </a:r>
            <a:r>
              <a:rPr lang="tr-TR" sz="1800" dirty="0"/>
              <a:t>, verinin boyutunu değiştirme işlemidir.</a:t>
            </a:r>
          </a:p>
          <a:p>
            <a:pPr lvl="0">
              <a:buSzPct val="45000"/>
              <a:buFont typeface="StarSymbol"/>
              <a:buChar char="●"/>
            </a:pPr>
            <a:r>
              <a:rPr lang="tr-TR" sz="1800" dirty="0"/>
              <a:t>Bu işlem, </a:t>
            </a:r>
            <a:r>
              <a:rPr lang="tr-TR" sz="1800" dirty="0" err="1"/>
              <a:t>Vision</a:t>
            </a:r>
            <a:r>
              <a:rPr lang="tr-TR" sz="1800" dirty="0"/>
              <a:t> </a:t>
            </a:r>
            <a:r>
              <a:rPr lang="tr-TR" sz="1800" dirty="0" err="1"/>
              <a:t>Transformers</a:t>
            </a:r>
            <a:r>
              <a:rPr lang="tr-TR" sz="1800" dirty="0"/>
              <a:t> modelinde resim parçalarının daha az karmaşık bir temsilini oluşturmak için kullanılır.</a:t>
            </a:r>
          </a:p>
          <a:p>
            <a:pPr lvl="0">
              <a:buSzPct val="45000"/>
              <a:buFont typeface="StarSymbol"/>
              <a:buChar char="●"/>
            </a:pPr>
            <a:r>
              <a:rPr lang="tr-TR" sz="1800" dirty="0"/>
              <a:t>Daha az boyutlu veri kullanmak modelin verimli çalışmasını sağlar</a:t>
            </a:r>
          </a:p>
          <a:p>
            <a:pPr lvl="0">
              <a:buSzPct val="45000"/>
              <a:buFont typeface="StarSymbol"/>
              <a:buChar char="●"/>
            </a:pPr>
            <a:endParaRPr lang="tr-TR" sz="2000" dirty="0"/>
          </a:p>
        </p:txBody>
      </p:sp>
      <p:pic>
        <p:nvPicPr>
          <p:cNvPr id="3" name="Resim 2">
            <a:extLst>
              <a:ext uri="{FF2B5EF4-FFF2-40B4-BE49-F238E27FC236}">
                <a16:creationId xmlns:a16="http://schemas.microsoft.com/office/drawing/2014/main" id="{99AF941F-9FAC-FEB9-E1D0-DC361CC114A5}"/>
              </a:ext>
            </a:extLst>
          </p:cNvPr>
          <p:cNvPicPr>
            <a:picLocks noChangeAspect="1"/>
          </p:cNvPicPr>
          <p:nvPr/>
        </p:nvPicPr>
        <p:blipFill>
          <a:blip r:embed="rId3">
            <a:lum/>
            <a:alphaModFix/>
          </a:blip>
          <a:srcRect/>
          <a:stretch>
            <a:fillRect/>
          </a:stretch>
        </p:blipFill>
        <p:spPr>
          <a:xfrm>
            <a:off x="985320" y="2973959"/>
            <a:ext cx="7671600" cy="3907440"/>
          </a:xfrm>
          <a:prstGeom prst="rect">
            <a:avLst/>
          </a:prstGeom>
          <a:noFill/>
          <a:ln>
            <a:noFill/>
          </a:ln>
        </p:spPr>
      </p:pic>
      <p:sp>
        <p:nvSpPr>
          <p:cNvPr id="4" name="Metin kutusu 3">
            <a:extLst>
              <a:ext uri="{FF2B5EF4-FFF2-40B4-BE49-F238E27FC236}">
                <a16:creationId xmlns:a16="http://schemas.microsoft.com/office/drawing/2014/main" id="{FD76541F-FFCC-E593-72EA-2D05F97BEC98}"/>
              </a:ext>
            </a:extLst>
          </p:cNvPr>
          <p:cNvSpPr txBox="1"/>
          <p:nvPr/>
        </p:nvSpPr>
        <p:spPr>
          <a:xfrm>
            <a:off x="1860871" y="6482880"/>
            <a:ext cx="17679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a:ln>
                  <a:noFill/>
                </a:ln>
                <a:latin typeface="Liberation Sans" pitchFamily="18"/>
                <a:ea typeface="Microsoft YaHei" pitchFamily="2"/>
                <a:cs typeface="Lucida Sans" pitchFamily="2"/>
              </a:rPr>
              <a:t>3 Boyutlu</a:t>
            </a:r>
          </a:p>
        </p:txBody>
      </p:sp>
      <p:sp>
        <p:nvSpPr>
          <p:cNvPr id="5" name="Metin kutusu 4">
            <a:extLst>
              <a:ext uri="{FF2B5EF4-FFF2-40B4-BE49-F238E27FC236}">
                <a16:creationId xmlns:a16="http://schemas.microsoft.com/office/drawing/2014/main" id="{7A53A4A9-C79C-92BB-891B-0D0F2527D84D}"/>
              </a:ext>
            </a:extLst>
          </p:cNvPr>
          <p:cNvSpPr txBox="1"/>
          <p:nvPr/>
        </p:nvSpPr>
        <p:spPr>
          <a:xfrm>
            <a:off x="6223224" y="6482880"/>
            <a:ext cx="176796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tr-TR" sz="1800" b="0" i="0" u="none" strike="noStrike" kern="1200" cap="none" dirty="0">
                <a:ln>
                  <a:noFill/>
                </a:ln>
                <a:latin typeface="Liberation Sans" pitchFamily="18"/>
                <a:ea typeface="Microsoft YaHei" pitchFamily="2"/>
                <a:cs typeface="Lucida Sans" pitchFamily="2"/>
              </a:rPr>
              <a:t>2 Boyutlu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7C1B7CD-7429-86A7-641F-B7B5CC3B06AC}"/>
              </a:ext>
            </a:extLst>
          </p:cNvPr>
          <p:cNvSpPr txBox="1"/>
          <p:nvPr/>
        </p:nvSpPr>
        <p:spPr>
          <a:xfrm>
            <a:off x="432000" y="353899"/>
            <a:ext cx="9360000" cy="392423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tr-TR" sz="3200" b="0" i="0" u="none" strike="noStrike" kern="1200" cap="none" dirty="0">
                <a:ln>
                  <a:noFill/>
                </a:ln>
                <a:ea typeface="Microsoft YaHei" pitchFamily="2"/>
                <a:cs typeface="Lucida Sans" pitchFamily="2"/>
              </a:rPr>
              <a:t>Resimlerin </a:t>
            </a:r>
            <a:r>
              <a:rPr lang="tr-TR" sz="3200" b="0" i="0" u="none" strike="noStrike" kern="1200" cap="none" dirty="0" err="1">
                <a:ln>
                  <a:noFill/>
                </a:ln>
                <a:ea typeface="Microsoft YaHei" pitchFamily="2"/>
                <a:cs typeface="Lucida Sans" pitchFamily="2"/>
              </a:rPr>
              <a:t>Patch'lere</a:t>
            </a:r>
            <a:r>
              <a:rPr lang="tr-TR" sz="3200" b="0" i="0" u="none" strike="noStrike" kern="1200" cap="none" dirty="0">
                <a:ln>
                  <a:noFill/>
                </a:ln>
                <a:ea typeface="Microsoft YaHei" pitchFamily="2"/>
                <a:cs typeface="Lucida Sans" pitchFamily="2"/>
              </a:rPr>
              <a:t> Ayrılması</a:t>
            </a:r>
          </a:p>
          <a:p>
            <a:pPr marL="0" marR="0" lvl="0" indent="0" rtl="0" hangingPunct="0">
              <a:lnSpc>
                <a:spcPct val="100000"/>
              </a:lnSpc>
              <a:spcBef>
                <a:spcPts val="0"/>
              </a:spcBef>
              <a:spcAft>
                <a:spcPts val="0"/>
              </a:spcAft>
              <a:buNone/>
              <a:tabLst/>
            </a:pPr>
            <a:endParaRPr lang="tr-TR" sz="2800" b="0" i="0" u="none" strike="noStrike" kern="1200" cap="none" dirty="0">
              <a:ln>
                <a:noFill/>
              </a:ln>
              <a:latin typeface="Liberation Sans" pitchFamily="18"/>
              <a:ea typeface="Microsoft YaHei" pitchFamily="2"/>
              <a:cs typeface="Lucida Sans" pitchFamily="2"/>
            </a:endParaRPr>
          </a:p>
          <a:p>
            <a:pPr marL="0" marR="0" lvl="0" indent="0" rtl="0" hangingPunct="0">
              <a:lnSpc>
                <a:spcPct val="100000"/>
              </a:lnSpc>
              <a:spcBef>
                <a:spcPts val="0"/>
              </a:spcBef>
              <a:spcAft>
                <a:spcPts val="0"/>
              </a:spcAft>
              <a:buNone/>
              <a:tabLst/>
            </a:pPr>
            <a:r>
              <a:rPr lang="tr-TR" sz="2000" b="0" i="0" u="none" strike="noStrike" kern="1200" cap="none" dirty="0">
                <a:ln>
                  <a:noFill/>
                </a:ln>
                <a:ea typeface="Microsoft YaHei" pitchFamily="2"/>
                <a:cs typeface="Lucida Sans" pitchFamily="2"/>
              </a:rPr>
              <a:t>  </a:t>
            </a:r>
            <a:r>
              <a:rPr lang="tr-TR" sz="2000" b="0" i="0" u="none" strike="noStrike" kern="1200" cap="none" dirty="0" err="1">
                <a:ln>
                  <a:noFill/>
                </a:ln>
                <a:ea typeface="Microsoft YaHei" pitchFamily="2"/>
                <a:cs typeface="Lucida Sans" pitchFamily="2"/>
              </a:rPr>
              <a:t>ViT</a:t>
            </a:r>
            <a:r>
              <a:rPr lang="tr-TR" sz="2000" b="0" i="0" u="none" strike="noStrike" kern="1200" cap="none" dirty="0">
                <a:ln>
                  <a:noFill/>
                </a:ln>
                <a:ea typeface="Microsoft YaHei" pitchFamily="2"/>
                <a:cs typeface="Lucida Sans" pitchFamily="2"/>
              </a:rPr>
              <a:t>, bir görüntüyü sabit boyutlu parçalara (</a:t>
            </a:r>
            <a:r>
              <a:rPr lang="tr-TR" sz="2000" b="0" i="0" u="none" strike="noStrike" kern="1200" cap="none" dirty="0" err="1">
                <a:ln>
                  <a:noFill/>
                </a:ln>
                <a:ea typeface="Microsoft YaHei" pitchFamily="2"/>
                <a:cs typeface="Lucida Sans" pitchFamily="2"/>
              </a:rPr>
              <a:t>patch</a:t>
            </a:r>
            <a:r>
              <a:rPr lang="tr-TR" sz="2000" b="0" i="0" u="none" strike="noStrike" kern="1200" cap="none" dirty="0">
                <a:ln>
                  <a:noFill/>
                </a:ln>
                <a:ea typeface="Microsoft YaHei" pitchFamily="2"/>
                <a:cs typeface="Lucida Sans" pitchFamily="2"/>
              </a:rPr>
              <a:t>) ayırarak başlar. Örneğin, bir görüntüyü 9 eşit parçaya bölebiliriz. Bu yaklaşım, her bir pikselin diğer tüm piksellerle karşılaştırılmasını gerektiren ve hesaplama açısından oldukça maliyetli olan </a:t>
            </a:r>
            <a:r>
              <a:rPr lang="tr-TR" sz="2000" b="0" i="0" u="none" strike="noStrike" kern="1200" cap="none" dirty="0" err="1">
                <a:ln>
                  <a:noFill/>
                </a:ln>
                <a:ea typeface="Microsoft YaHei" pitchFamily="2"/>
                <a:cs typeface="Lucida Sans" pitchFamily="2"/>
              </a:rPr>
              <a:t>quadratic</a:t>
            </a:r>
            <a:r>
              <a:rPr lang="tr-TR" sz="2000" b="0" i="0" u="none" strike="noStrike" kern="1200" cap="none" dirty="0">
                <a:ln>
                  <a:noFill/>
                </a:ln>
                <a:ea typeface="Microsoft YaHei" pitchFamily="2"/>
                <a:cs typeface="Lucida Sans" pitchFamily="2"/>
              </a:rPr>
              <a:t> işlemlerin daha az yapılmasını sağlar. Eğer her pikselin </a:t>
            </a:r>
            <a:r>
              <a:rPr lang="tr-TR" sz="2000" b="0" i="0" u="none" strike="noStrike" kern="1200" cap="none" dirty="0" err="1">
                <a:ln>
                  <a:noFill/>
                </a:ln>
                <a:ea typeface="Microsoft YaHei" pitchFamily="2"/>
                <a:cs typeface="Lucida Sans" pitchFamily="2"/>
              </a:rPr>
              <a:t>embedding'ini</a:t>
            </a:r>
            <a:r>
              <a:rPr lang="tr-TR" sz="2000" b="0" i="0" u="none" strike="noStrike" kern="1200" cap="none" dirty="0">
                <a:ln>
                  <a:noFill/>
                </a:ln>
                <a:ea typeface="Microsoft YaHei" pitchFamily="2"/>
                <a:cs typeface="Lucida Sans" pitchFamily="2"/>
              </a:rPr>
              <a:t> almaya çalışırsak, bu çok fazla parametre ve hesaplama gerektirir. Bunun yerine her bir </a:t>
            </a:r>
            <a:r>
              <a:rPr lang="tr-TR" sz="2000" b="0" i="0" u="none" strike="noStrike" kern="1200" cap="none" dirty="0" err="1">
                <a:ln>
                  <a:noFill/>
                </a:ln>
                <a:ea typeface="Microsoft YaHei" pitchFamily="2"/>
                <a:cs typeface="Lucida Sans" pitchFamily="2"/>
              </a:rPr>
              <a:t>patch'in</a:t>
            </a:r>
            <a:r>
              <a:rPr lang="tr-TR" sz="2000" b="0" i="0" u="none" strike="noStrike" kern="1200" cap="none" dirty="0">
                <a:ln>
                  <a:noFill/>
                </a:ln>
                <a:ea typeface="Microsoft YaHei" pitchFamily="2"/>
                <a:cs typeface="Lucida Sans" pitchFamily="2"/>
              </a:rPr>
              <a:t> </a:t>
            </a:r>
            <a:r>
              <a:rPr lang="tr-TR" sz="2000" b="0" i="0" u="none" strike="noStrike" kern="1200" cap="none" dirty="0" err="1">
                <a:ln>
                  <a:noFill/>
                </a:ln>
                <a:ea typeface="Microsoft YaHei" pitchFamily="2"/>
                <a:cs typeface="Lucida Sans" pitchFamily="2"/>
              </a:rPr>
              <a:t>embedding'ini</a:t>
            </a:r>
            <a:r>
              <a:rPr lang="tr-TR" sz="2000" b="0" i="0" u="none" strike="noStrike" kern="1200" cap="none" dirty="0">
                <a:ln>
                  <a:noFill/>
                </a:ln>
                <a:ea typeface="Microsoft YaHei" pitchFamily="2"/>
                <a:cs typeface="Lucida Sans" pitchFamily="2"/>
              </a:rPr>
              <a:t> hesaplatmak daha verimli.</a:t>
            </a:r>
          </a:p>
          <a:p>
            <a:pPr marL="0" marR="0" lvl="0" indent="0" rtl="0" hangingPunct="0">
              <a:lnSpc>
                <a:spcPct val="100000"/>
              </a:lnSpc>
              <a:spcBef>
                <a:spcPts val="0"/>
              </a:spcBef>
              <a:spcAft>
                <a:spcPts val="0"/>
              </a:spcAft>
              <a:buNone/>
              <a:tabLst/>
            </a:pPr>
            <a:endParaRPr lang="tr-TR" sz="2800" b="0" i="0" u="none" strike="noStrike" kern="1200" cap="none" dirty="0">
              <a:ln>
                <a:noFill/>
              </a:ln>
              <a:ea typeface="Microsoft YaHei" pitchFamily="2"/>
              <a:cs typeface="Lucida Sans" pitchFamily="2"/>
            </a:endParaRPr>
          </a:p>
          <a:p>
            <a:pPr marL="0" marR="0" lvl="0" indent="0" rtl="0" hangingPunct="0">
              <a:lnSpc>
                <a:spcPct val="100000"/>
              </a:lnSpc>
              <a:spcBef>
                <a:spcPts val="0"/>
              </a:spcBef>
              <a:spcAft>
                <a:spcPts val="0"/>
              </a:spcAft>
              <a:buNone/>
              <a:tabLst/>
            </a:pPr>
            <a:endParaRPr lang="tr-TR" sz="2800" b="0" i="0" u="none" strike="noStrike" kern="1200" cap="none" dirty="0">
              <a:ln>
                <a:noFill/>
              </a:ln>
              <a:latin typeface="Liberation Sans" pitchFamily="18"/>
              <a:ea typeface="Microsoft YaHei" pitchFamily="2"/>
              <a:cs typeface="Lucida Sans" pitchFamily="2"/>
            </a:endParaRPr>
          </a:p>
        </p:txBody>
      </p:sp>
      <p:pic>
        <p:nvPicPr>
          <p:cNvPr id="5" name="Resim 4">
            <a:extLst>
              <a:ext uri="{FF2B5EF4-FFF2-40B4-BE49-F238E27FC236}">
                <a16:creationId xmlns:a16="http://schemas.microsoft.com/office/drawing/2014/main" id="{04AFFF36-7C83-CFAA-BE35-D89AD04B9D5C}"/>
              </a:ext>
            </a:extLst>
          </p:cNvPr>
          <p:cNvPicPr>
            <a:picLocks noChangeAspect="1"/>
          </p:cNvPicPr>
          <p:nvPr/>
        </p:nvPicPr>
        <p:blipFill>
          <a:blip r:embed="rId3">
            <a:lum/>
            <a:alphaModFix/>
          </a:blip>
          <a:srcRect/>
          <a:stretch>
            <a:fillRect/>
          </a:stretch>
        </p:blipFill>
        <p:spPr>
          <a:xfrm>
            <a:off x="432000" y="3584160"/>
            <a:ext cx="9360000" cy="310284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hta Yazı">
  <a:themeElements>
    <a:clrScheme name="Tahta Yazı">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ahta Yazı">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ahta Yazı">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TM03090434[[fn=Tahta Yazı]]</Template>
  <TotalTime>2116</TotalTime>
  <Words>1580</Words>
  <Application>Microsoft Office PowerPoint</Application>
  <PresentationFormat>Özel</PresentationFormat>
  <Paragraphs>291</Paragraphs>
  <Slides>43</Slides>
  <Notes>26</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43</vt:i4>
      </vt:variant>
    </vt:vector>
  </HeadingPairs>
  <TitlesOfParts>
    <vt:vector size="55" baseType="lpstr">
      <vt:lpstr>Microsoft YaHei</vt:lpstr>
      <vt:lpstr>Aptos</vt:lpstr>
      <vt:lpstr>Arial</vt:lpstr>
      <vt:lpstr>Bahnschrift SemiLight</vt:lpstr>
      <vt:lpstr>Liberation Sans</vt:lpstr>
      <vt:lpstr>Liberation Serif</vt:lpstr>
      <vt:lpstr>Lucida Sans</vt:lpstr>
      <vt:lpstr>Rockwell</vt:lpstr>
      <vt:lpstr>Rockwell Condensed</vt:lpstr>
      <vt:lpstr>StarSymbol</vt:lpstr>
      <vt:lpstr>Wingdings</vt:lpstr>
      <vt:lpstr>Tahta Yazı</vt:lpstr>
      <vt:lpstr>    VIsIon Transformers</vt:lpstr>
      <vt:lpstr>PowerPoint Sunusu</vt:lpstr>
      <vt:lpstr>    VIsIon Transformers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Transformers</dc:title>
  <dc:creator>Eren Torlak</dc:creator>
  <cp:lastModifiedBy>EREN TORLAK</cp:lastModifiedBy>
  <cp:revision>207</cp:revision>
  <dcterms:created xsi:type="dcterms:W3CDTF">2024-06-27T08:23:12Z</dcterms:created>
  <dcterms:modified xsi:type="dcterms:W3CDTF">2024-08-09T09:32:48Z</dcterms:modified>
</cp:coreProperties>
</file>